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sldIdLst>
    <p:sldId id="295" r:id="rId5"/>
    <p:sldId id="287" r:id="rId6"/>
    <p:sldId id="308" r:id="rId7"/>
    <p:sldId id="309" r:id="rId8"/>
    <p:sldId id="310" r:id="rId9"/>
    <p:sldId id="311" r:id="rId10"/>
    <p:sldId id="258" r:id="rId11"/>
    <p:sldId id="260" r:id="rId12"/>
    <p:sldId id="261" r:id="rId13"/>
    <p:sldId id="263" r:id="rId14"/>
    <p:sldId id="262" r:id="rId15"/>
    <p:sldId id="294" r:id="rId16"/>
    <p:sldId id="288" r:id="rId17"/>
    <p:sldId id="289" r:id="rId18"/>
    <p:sldId id="290" r:id="rId19"/>
    <p:sldId id="291" r:id="rId20"/>
    <p:sldId id="292" r:id="rId21"/>
    <p:sldId id="293" r:id="rId22"/>
    <p:sldId id="307" r:id="rId23"/>
    <p:sldId id="286" r:id="rId24"/>
    <p:sldId id="285" r:id="rId25"/>
    <p:sldId id="284" r:id="rId26"/>
    <p:sldId id="297" r:id="rId27"/>
    <p:sldId id="302" r:id="rId28"/>
    <p:sldId id="298" r:id="rId29"/>
    <p:sldId id="301" r:id="rId30"/>
    <p:sldId id="300" r:id="rId31"/>
    <p:sldId id="30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3737"/>
    <a:srgbClr val="FFFF00"/>
    <a:srgbClr val="70AC47"/>
    <a:srgbClr val="E1E1E1"/>
    <a:srgbClr val="C8C8C8"/>
    <a:srgbClr val="969696"/>
    <a:srgbClr val="7D7D7D"/>
    <a:srgbClr val="646464"/>
    <a:srgbClr val="505050"/>
    <a:srgbClr val="3C3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FBDB46-A43B-0D4E-9AF7-CE515627D4AC}" v="284" dt="2022-02-28T17:56:40.622"/>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44" autoAdjust="0"/>
    <p:restoredTop sz="94660"/>
  </p:normalViewPr>
  <p:slideViewPr>
    <p:cSldViewPr snapToGrid="0">
      <p:cViewPr varScale="1">
        <p:scale>
          <a:sx n="100" d="100"/>
          <a:sy n="100" d="100"/>
        </p:scale>
        <p:origin x="184" y="7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Émilie Guay" userId="6079ff23-02a6-4c18-8487-12b68cbfcb8f" providerId="ADAL" clId="{C5FBDB46-A43B-0D4E-9AF7-CE515627D4AC}"/>
    <pc:docChg chg="undo custSel addSld delSld modSld sldOrd">
      <pc:chgData name="Émilie Guay" userId="6079ff23-02a6-4c18-8487-12b68cbfcb8f" providerId="ADAL" clId="{C5FBDB46-A43B-0D4E-9AF7-CE515627D4AC}" dt="2022-02-28T18:11:41.885" v="1056" actId="20578"/>
      <pc:docMkLst>
        <pc:docMk/>
      </pc:docMkLst>
      <pc:sldChg chg="del">
        <pc:chgData name="Émilie Guay" userId="6079ff23-02a6-4c18-8487-12b68cbfcb8f" providerId="ADAL" clId="{C5FBDB46-A43B-0D4E-9AF7-CE515627D4AC}" dt="2022-02-28T17:05:04.051" v="0" actId="2696"/>
        <pc:sldMkLst>
          <pc:docMk/>
          <pc:sldMk cId="1739109628" sldId="256"/>
        </pc:sldMkLst>
      </pc:sldChg>
      <pc:sldChg chg="del">
        <pc:chgData name="Émilie Guay" userId="6079ff23-02a6-4c18-8487-12b68cbfcb8f" providerId="ADAL" clId="{C5FBDB46-A43B-0D4E-9AF7-CE515627D4AC}" dt="2022-02-28T17:05:24.464" v="6" actId="2696"/>
        <pc:sldMkLst>
          <pc:docMk/>
          <pc:sldMk cId="1844079763" sldId="257"/>
        </pc:sldMkLst>
      </pc:sldChg>
      <pc:sldChg chg="ord">
        <pc:chgData name="Émilie Guay" userId="6079ff23-02a6-4c18-8487-12b68cbfcb8f" providerId="ADAL" clId="{C5FBDB46-A43B-0D4E-9AF7-CE515627D4AC}" dt="2022-02-28T17:08:52.252" v="8" actId="20578"/>
        <pc:sldMkLst>
          <pc:docMk/>
          <pc:sldMk cId="2314011322" sldId="263"/>
        </pc:sldMkLst>
      </pc:sldChg>
      <pc:sldChg chg="ord">
        <pc:chgData name="Émilie Guay" userId="6079ff23-02a6-4c18-8487-12b68cbfcb8f" providerId="ADAL" clId="{C5FBDB46-A43B-0D4E-9AF7-CE515627D4AC}" dt="2022-02-28T18:11:41.885" v="1056" actId="20578"/>
        <pc:sldMkLst>
          <pc:docMk/>
          <pc:sldMk cId="83573520" sldId="284"/>
        </pc:sldMkLst>
      </pc:sldChg>
      <pc:sldChg chg="ord">
        <pc:chgData name="Émilie Guay" userId="6079ff23-02a6-4c18-8487-12b68cbfcb8f" providerId="ADAL" clId="{C5FBDB46-A43B-0D4E-9AF7-CE515627D4AC}" dt="2022-02-28T18:11:41.885" v="1056" actId="20578"/>
        <pc:sldMkLst>
          <pc:docMk/>
          <pc:sldMk cId="4280168650" sldId="285"/>
        </pc:sldMkLst>
      </pc:sldChg>
      <pc:sldChg chg="ord">
        <pc:chgData name="Émilie Guay" userId="6079ff23-02a6-4c18-8487-12b68cbfcb8f" providerId="ADAL" clId="{C5FBDB46-A43B-0D4E-9AF7-CE515627D4AC}" dt="2022-02-28T18:11:41.885" v="1056" actId="20578"/>
        <pc:sldMkLst>
          <pc:docMk/>
          <pc:sldMk cId="1249487760" sldId="286"/>
        </pc:sldMkLst>
      </pc:sldChg>
      <pc:sldChg chg="ord">
        <pc:chgData name="Émilie Guay" userId="6079ff23-02a6-4c18-8487-12b68cbfcb8f" providerId="ADAL" clId="{C5FBDB46-A43B-0D4E-9AF7-CE515627D4AC}" dt="2022-02-28T17:09:31.084" v="9" actId="20578"/>
        <pc:sldMkLst>
          <pc:docMk/>
          <pc:sldMk cId="2814827537" sldId="287"/>
        </pc:sldMkLst>
      </pc:sldChg>
      <pc:sldChg chg="ord">
        <pc:chgData name="Émilie Guay" userId="6079ff23-02a6-4c18-8487-12b68cbfcb8f" providerId="ADAL" clId="{C5FBDB46-A43B-0D4E-9AF7-CE515627D4AC}" dt="2022-02-28T17:09:31.084" v="9" actId="20578"/>
        <pc:sldMkLst>
          <pc:docMk/>
          <pc:sldMk cId="578097174" sldId="295"/>
        </pc:sldMkLst>
      </pc:sldChg>
      <pc:sldChg chg="del">
        <pc:chgData name="Émilie Guay" userId="6079ff23-02a6-4c18-8487-12b68cbfcb8f" providerId="ADAL" clId="{C5FBDB46-A43B-0D4E-9AF7-CE515627D4AC}" dt="2022-02-28T17:05:04.857" v="1" actId="2696"/>
        <pc:sldMkLst>
          <pc:docMk/>
          <pc:sldMk cId="3359201389" sldId="296"/>
        </pc:sldMkLst>
      </pc:sldChg>
      <pc:sldChg chg="ord">
        <pc:chgData name="Émilie Guay" userId="6079ff23-02a6-4c18-8487-12b68cbfcb8f" providerId="ADAL" clId="{C5FBDB46-A43B-0D4E-9AF7-CE515627D4AC}" dt="2022-02-28T17:10:41.587" v="10" actId="20578"/>
        <pc:sldMkLst>
          <pc:docMk/>
          <pc:sldMk cId="3354011408" sldId="297"/>
        </pc:sldMkLst>
      </pc:sldChg>
      <pc:sldChg chg="ord">
        <pc:chgData name="Émilie Guay" userId="6079ff23-02a6-4c18-8487-12b68cbfcb8f" providerId="ADAL" clId="{C5FBDB46-A43B-0D4E-9AF7-CE515627D4AC}" dt="2022-02-28T17:10:41.587" v="10" actId="20578"/>
        <pc:sldMkLst>
          <pc:docMk/>
          <pc:sldMk cId="281348880" sldId="298"/>
        </pc:sldMkLst>
      </pc:sldChg>
      <pc:sldChg chg="del">
        <pc:chgData name="Émilie Guay" userId="6079ff23-02a6-4c18-8487-12b68cbfcb8f" providerId="ADAL" clId="{C5FBDB46-A43B-0D4E-9AF7-CE515627D4AC}" dt="2022-02-28T17:05:18.081" v="5" actId="2696"/>
        <pc:sldMkLst>
          <pc:docMk/>
          <pc:sldMk cId="2303308640" sldId="299"/>
        </pc:sldMkLst>
      </pc:sldChg>
      <pc:sldChg chg="ord">
        <pc:chgData name="Émilie Guay" userId="6079ff23-02a6-4c18-8487-12b68cbfcb8f" providerId="ADAL" clId="{C5FBDB46-A43B-0D4E-9AF7-CE515627D4AC}" dt="2022-02-28T17:10:41.587" v="10" actId="20578"/>
        <pc:sldMkLst>
          <pc:docMk/>
          <pc:sldMk cId="1156829096" sldId="300"/>
        </pc:sldMkLst>
      </pc:sldChg>
      <pc:sldChg chg="ord">
        <pc:chgData name="Émilie Guay" userId="6079ff23-02a6-4c18-8487-12b68cbfcb8f" providerId="ADAL" clId="{C5FBDB46-A43B-0D4E-9AF7-CE515627D4AC}" dt="2022-02-28T17:10:41.587" v="10" actId="20578"/>
        <pc:sldMkLst>
          <pc:docMk/>
          <pc:sldMk cId="263395442" sldId="301"/>
        </pc:sldMkLst>
      </pc:sldChg>
      <pc:sldChg chg="add del ord">
        <pc:chgData name="Émilie Guay" userId="6079ff23-02a6-4c18-8487-12b68cbfcb8f" providerId="ADAL" clId="{C5FBDB46-A43B-0D4E-9AF7-CE515627D4AC}" dt="2022-02-28T17:10:41.587" v="10" actId="20578"/>
        <pc:sldMkLst>
          <pc:docMk/>
          <pc:sldMk cId="1202982374" sldId="302"/>
        </pc:sldMkLst>
      </pc:sldChg>
      <pc:sldChg chg="del">
        <pc:chgData name="Émilie Guay" userId="6079ff23-02a6-4c18-8487-12b68cbfcb8f" providerId="ADAL" clId="{C5FBDB46-A43B-0D4E-9AF7-CE515627D4AC}" dt="2022-02-28T17:05:06.042" v="2" actId="2696"/>
        <pc:sldMkLst>
          <pc:docMk/>
          <pc:sldMk cId="82892892" sldId="303"/>
        </pc:sldMkLst>
      </pc:sldChg>
      <pc:sldChg chg="del">
        <pc:chgData name="Émilie Guay" userId="6079ff23-02a6-4c18-8487-12b68cbfcb8f" providerId="ADAL" clId="{C5FBDB46-A43B-0D4E-9AF7-CE515627D4AC}" dt="2022-02-28T17:05:25.791" v="7" actId="2696"/>
        <pc:sldMkLst>
          <pc:docMk/>
          <pc:sldMk cId="1814483994" sldId="305"/>
        </pc:sldMkLst>
      </pc:sldChg>
      <pc:sldChg chg="ord">
        <pc:chgData name="Émilie Guay" userId="6079ff23-02a6-4c18-8487-12b68cbfcb8f" providerId="ADAL" clId="{C5FBDB46-A43B-0D4E-9AF7-CE515627D4AC}" dt="2022-02-28T17:10:41.587" v="10" actId="20578"/>
        <pc:sldMkLst>
          <pc:docMk/>
          <pc:sldMk cId="527610268" sldId="306"/>
        </pc:sldMkLst>
      </pc:sldChg>
      <pc:sldChg chg="modSp new mod">
        <pc:chgData name="Émilie Guay" userId="6079ff23-02a6-4c18-8487-12b68cbfcb8f" providerId="ADAL" clId="{C5FBDB46-A43B-0D4E-9AF7-CE515627D4AC}" dt="2022-02-28T17:20:09.760" v="498" actId="20577"/>
        <pc:sldMkLst>
          <pc:docMk/>
          <pc:sldMk cId="1999589930" sldId="307"/>
        </pc:sldMkLst>
        <pc:spChg chg="mod">
          <ac:chgData name="Émilie Guay" userId="6079ff23-02a6-4c18-8487-12b68cbfcb8f" providerId="ADAL" clId="{C5FBDB46-A43B-0D4E-9AF7-CE515627D4AC}" dt="2022-02-28T17:11:53.796" v="122" actId="20577"/>
          <ac:spMkLst>
            <pc:docMk/>
            <pc:sldMk cId="1999589930" sldId="307"/>
            <ac:spMk id="2" creationId="{2ADC5E56-DCC6-364C-A3B1-42B2E2205902}"/>
          </ac:spMkLst>
        </pc:spChg>
        <pc:spChg chg="mod">
          <ac:chgData name="Émilie Guay" userId="6079ff23-02a6-4c18-8487-12b68cbfcb8f" providerId="ADAL" clId="{C5FBDB46-A43B-0D4E-9AF7-CE515627D4AC}" dt="2022-02-28T17:20:09.760" v="498" actId="20577"/>
          <ac:spMkLst>
            <pc:docMk/>
            <pc:sldMk cId="1999589930" sldId="307"/>
            <ac:spMk id="3" creationId="{84723BAA-39E9-A64F-9D44-3D3324A96044}"/>
          </ac:spMkLst>
        </pc:spChg>
      </pc:sldChg>
      <pc:sldChg chg="addSp modSp new mod modAnim">
        <pc:chgData name="Émilie Guay" userId="6079ff23-02a6-4c18-8487-12b68cbfcb8f" providerId="ADAL" clId="{C5FBDB46-A43B-0D4E-9AF7-CE515627D4AC}" dt="2022-02-28T17:41:28.980" v="647" actId="5793"/>
        <pc:sldMkLst>
          <pc:docMk/>
          <pc:sldMk cId="2505723117" sldId="308"/>
        </pc:sldMkLst>
        <pc:spChg chg="mod">
          <ac:chgData name="Émilie Guay" userId="6079ff23-02a6-4c18-8487-12b68cbfcb8f" providerId="ADAL" clId="{C5FBDB46-A43B-0D4E-9AF7-CE515627D4AC}" dt="2022-02-28T17:20:59.711" v="537" actId="20577"/>
          <ac:spMkLst>
            <pc:docMk/>
            <pc:sldMk cId="2505723117" sldId="308"/>
            <ac:spMk id="2" creationId="{3489E36D-895E-8A4B-A5D8-1F802A32BA39}"/>
          </ac:spMkLst>
        </pc:spChg>
        <pc:spChg chg="mod">
          <ac:chgData name="Émilie Guay" userId="6079ff23-02a6-4c18-8487-12b68cbfcb8f" providerId="ADAL" clId="{C5FBDB46-A43B-0D4E-9AF7-CE515627D4AC}" dt="2022-02-28T17:41:28.980" v="647" actId="5793"/>
          <ac:spMkLst>
            <pc:docMk/>
            <pc:sldMk cId="2505723117" sldId="308"/>
            <ac:spMk id="3" creationId="{583CA5F3-6ADD-0F4D-90A5-4DA50A222092}"/>
          </ac:spMkLst>
        </pc:spChg>
        <pc:picChg chg="add mod">
          <ac:chgData name="Émilie Guay" userId="6079ff23-02a6-4c18-8487-12b68cbfcb8f" providerId="ADAL" clId="{C5FBDB46-A43B-0D4E-9AF7-CE515627D4AC}" dt="2022-02-28T17:34:30.061" v="551" actId="1076"/>
          <ac:picMkLst>
            <pc:docMk/>
            <pc:sldMk cId="2505723117" sldId="308"/>
            <ac:picMk id="5" creationId="{7B442DDF-EFFE-594C-BD0E-39C42F343EBA}"/>
          </ac:picMkLst>
        </pc:picChg>
      </pc:sldChg>
      <pc:sldChg chg="addSp delSp modSp new mod">
        <pc:chgData name="Émilie Guay" userId="6079ff23-02a6-4c18-8487-12b68cbfcb8f" providerId="ADAL" clId="{C5FBDB46-A43B-0D4E-9AF7-CE515627D4AC}" dt="2022-02-28T17:53:08.492" v="913" actId="14100"/>
        <pc:sldMkLst>
          <pc:docMk/>
          <pc:sldMk cId="655305264" sldId="309"/>
        </pc:sldMkLst>
        <pc:spChg chg="mod">
          <ac:chgData name="Émilie Guay" userId="6079ff23-02a6-4c18-8487-12b68cbfcb8f" providerId="ADAL" clId="{C5FBDB46-A43B-0D4E-9AF7-CE515627D4AC}" dt="2022-02-28T17:44:52.438" v="683" actId="1076"/>
          <ac:spMkLst>
            <pc:docMk/>
            <pc:sldMk cId="655305264" sldId="309"/>
            <ac:spMk id="2" creationId="{B7A62605-5864-EA45-93E5-DDAE1D21441C}"/>
          </ac:spMkLst>
        </pc:spChg>
        <pc:spChg chg="add del">
          <ac:chgData name="Émilie Guay" userId="6079ff23-02a6-4c18-8487-12b68cbfcb8f" providerId="ADAL" clId="{C5FBDB46-A43B-0D4E-9AF7-CE515627D4AC}" dt="2022-02-28T17:44:18.326" v="680" actId="1032"/>
          <ac:spMkLst>
            <pc:docMk/>
            <pc:sldMk cId="655305264" sldId="309"/>
            <ac:spMk id="3" creationId="{98C329A4-E45D-8448-BAD7-82E5FF03C247}"/>
          </ac:spMkLst>
        </pc:spChg>
        <pc:spChg chg="add mod">
          <ac:chgData name="Émilie Guay" userId="6079ff23-02a6-4c18-8487-12b68cbfcb8f" providerId="ADAL" clId="{C5FBDB46-A43B-0D4E-9AF7-CE515627D4AC}" dt="2022-02-28T17:49:37.889" v="811" actId="14100"/>
          <ac:spMkLst>
            <pc:docMk/>
            <pc:sldMk cId="655305264" sldId="309"/>
            <ac:spMk id="7" creationId="{6C0B1BDE-6AA3-9E41-B2A9-16A24C347B01}"/>
          </ac:spMkLst>
        </pc:spChg>
        <pc:spChg chg="add mod">
          <ac:chgData name="Émilie Guay" userId="6079ff23-02a6-4c18-8487-12b68cbfcb8f" providerId="ADAL" clId="{C5FBDB46-A43B-0D4E-9AF7-CE515627D4AC}" dt="2022-02-28T17:51:41.674" v="898" actId="20577"/>
          <ac:spMkLst>
            <pc:docMk/>
            <pc:sldMk cId="655305264" sldId="309"/>
            <ac:spMk id="8" creationId="{B8B6B169-D9C8-C148-9314-6904E0FE1C0D}"/>
          </ac:spMkLst>
        </pc:spChg>
        <pc:spChg chg="add mod">
          <ac:chgData name="Émilie Guay" userId="6079ff23-02a6-4c18-8487-12b68cbfcb8f" providerId="ADAL" clId="{C5FBDB46-A43B-0D4E-9AF7-CE515627D4AC}" dt="2022-02-28T17:52:31.518" v="908" actId="1076"/>
          <ac:spMkLst>
            <pc:docMk/>
            <pc:sldMk cId="655305264" sldId="309"/>
            <ac:spMk id="9" creationId="{260E7A6E-2E5B-0A45-889F-5FF57977AAB0}"/>
          </ac:spMkLst>
        </pc:spChg>
        <pc:spChg chg="add mod">
          <ac:chgData name="Émilie Guay" userId="6079ff23-02a6-4c18-8487-12b68cbfcb8f" providerId="ADAL" clId="{C5FBDB46-A43B-0D4E-9AF7-CE515627D4AC}" dt="2022-02-28T17:52:28.236" v="907" actId="1076"/>
          <ac:spMkLst>
            <pc:docMk/>
            <pc:sldMk cId="655305264" sldId="309"/>
            <ac:spMk id="10" creationId="{B0AF5C3D-5A68-514E-9E00-F9860B79C105}"/>
          </ac:spMkLst>
        </pc:spChg>
        <pc:spChg chg="add mod">
          <ac:chgData name="Émilie Guay" userId="6079ff23-02a6-4c18-8487-12b68cbfcb8f" providerId="ADAL" clId="{C5FBDB46-A43B-0D4E-9AF7-CE515627D4AC}" dt="2022-02-28T17:51:12.407" v="872" actId="20577"/>
          <ac:spMkLst>
            <pc:docMk/>
            <pc:sldMk cId="655305264" sldId="309"/>
            <ac:spMk id="11" creationId="{BB47894A-5584-2E47-A721-A40A1C404A57}"/>
          </ac:spMkLst>
        </pc:spChg>
        <pc:spChg chg="add mod">
          <ac:chgData name="Émilie Guay" userId="6079ff23-02a6-4c18-8487-12b68cbfcb8f" providerId="ADAL" clId="{C5FBDB46-A43B-0D4E-9AF7-CE515627D4AC}" dt="2022-02-28T17:51:19.203" v="875" actId="20577"/>
          <ac:spMkLst>
            <pc:docMk/>
            <pc:sldMk cId="655305264" sldId="309"/>
            <ac:spMk id="12" creationId="{4DE9ECAD-E793-CD44-967D-DB5D5CDAA375}"/>
          </ac:spMkLst>
        </pc:spChg>
        <pc:spChg chg="add mod">
          <ac:chgData name="Émilie Guay" userId="6079ff23-02a6-4c18-8487-12b68cbfcb8f" providerId="ADAL" clId="{C5FBDB46-A43B-0D4E-9AF7-CE515627D4AC}" dt="2022-02-28T17:51:24.676" v="878" actId="20577"/>
          <ac:spMkLst>
            <pc:docMk/>
            <pc:sldMk cId="655305264" sldId="309"/>
            <ac:spMk id="13" creationId="{06CFE4C1-EF0F-B848-B15B-B6DDC5D9E21D}"/>
          </ac:spMkLst>
        </pc:spChg>
        <pc:spChg chg="add mod">
          <ac:chgData name="Émilie Guay" userId="6079ff23-02a6-4c18-8487-12b68cbfcb8f" providerId="ADAL" clId="{C5FBDB46-A43B-0D4E-9AF7-CE515627D4AC}" dt="2022-02-28T17:51:31.044" v="883" actId="20577"/>
          <ac:spMkLst>
            <pc:docMk/>
            <pc:sldMk cId="655305264" sldId="309"/>
            <ac:spMk id="14" creationId="{03D60986-5094-354F-860F-DAA18DDDB40D}"/>
          </ac:spMkLst>
        </pc:spChg>
        <pc:graphicFrameChg chg="add del mod modGraphic">
          <ac:chgData name="Émilie Guay" userId="6079ff23-02a6-4c18-8487-12b68cbfcb8f" providerId="ADAL" clId="{C5FBDB46-A43B-0D4E-9AF7-CE515627D4AC}" dt="2022-02-28T17:43:59.602" v="679" actId="1032"/>
          <ac:graphicFrameMkLst>
            <pc:docMk/>
            <pc:sldMk cId="655305264" sldId="309"/>
            <ac:graphicFrameMk id="4" creationId="{BA768411-3668-204B-B832-EFDF822B8F8F}"/>
          </ac:graphicFrameMkLst>
        </pc:graphicFrameChg>
        <pc:graphicFrameChg chg="add del mod modGraphic">
          <ac:chgData name="Émilie Guay" userId="6079ff23-02a6-4c18-8487-12b68cbfcb8f" providerId="ADAL" clId="{C5FBDB46-A43B-0D4E-9AF7-CE515627D4AC}" dt="2022-02-28T17:49:31.629" v="809" actId="478"/>
          <ac:graphicFrameMkLst>
            <pc:docMk/>
            <pc:sldMk cId="655305264" sldId="309"/>
            <ac:graphicFrameMk id="5" creationId="{F87A7E76-36B8-6843-8240-6BDE435A4B09}"/>
          </ac:graphicFrameMkLst>
        </pc:graphicFrameChg>
        <pc:cxnChg chg="add mod">
          <ac:chgData name="Émilie Guay" userId="6079ff23-02a6-4c18-8487-12b68cbfcb8f" providerId="ADAL" clId="{C5FBDB46-A43B-0D4E-9AF7-CE515627D4AC}" dt="2022-02-28T17:51:54.428" v="901" actId="13822"/>
          <ac:cxnSpMkLst>
            <pc:docMk/>
            <pc:sldMk cId="655305264" sldId="309"/>
            <ac:cxnSpMk id="16" creationId="{B1D6C37C-E7A5-DD4A-8402-73B2E61113B9}"/>
          </ac:cxnSpMkLst>
        </pc:cxnChg>
        <pc:cxnChg chg="add mod">
          <ac:chgData name="Émilie Guay" userId="6079ff23-02a6-4c18-8487-12b68cbfcb8f" providerId="ADAL" clId="{C5FBDB46-A43B-0D4E-9AF7-CE515627D4AC}" dt="2022-02-28T17:52:57.736" v="911" actId="14100"/>
          <ac:cxnSpMkLst>
            <pc:docMk/>
            <pc:sldMk cId="655305264" sldId="309"/>
            <ac:cxnSpMk id="18" creationId="{77DA3217-1A0B-FA44-9C50-C9DD2C7E6C40}"/>
          </ac:cxnSpMkLst>
        </pc:cxnChg>
        <pc:cxnChg chg="add mod">
          <ac:chgData name="Émilie Guay" userId="6079ff23-02a6-4c18-8487-12b68cbfcb8f" providerId="ADAL" clId="{C5FBDB46-A43B-0D4E-9AF7-CE515627D4AC}" dt="2022-02-28T17:53:03.824" v="912" actId="14100"/>
          <ac:cxnSpMkLst>
            <pc:docMk/>
            <pc:sldMk cId="655305264" sldId="309"/>
            <ac:cxnSpMk id="20" creationId="{D1173897-4636-C047-8082-ED207CC65673}"/>
          </ac:cxnSpMkLst>
        </pc:cxnChg>
        <pc:cxnChg chg="add mod">
          <ac:chgData name="Émilie Guay" userId="6079ff23-02a6-4c18-8487-12b68cbfcb8f" providerId="ADAL" clId="{C5FBDB46-A43B-0D4E-9AF7-CE515627D4AC}" dt="2022-02-28T17:53:08.492" v="913" actId="14100"/>
          <ac:cxnSpMkLst>
            <pc:docMk/>
            <pc:sldMk cId="655305264" sldId="309"/>
            <ac:cxnSpMk id="22" creationId="{E27C417D-4375-6E41-B4BF-016756EE3C30}"/>
          </ac:cxnSpMkLst>
        </pc:cxnChg>
        <pc:cxnChg chg="add mod">
          <ac:chgData name="Émilie Guay" userId="6079ff23-02a6-4c18-8487-12b68cbfcb8f" providerId="ADAL" clId="{C5FBDB46-A43B-0D4E-9AF7-CE515627D4AC}" dt="2022-02-28T17:52:49.273" v="910" actId="13822"/>
          <ac:cxnSpMkLst>
            <pc:docMk/>
            <pc:sldMk cId="655305264" sldId="309"/>
            <ac:cxnSpMk id="24" creationId="{2BA9380E-E876-5C44-BB31-F393AD056C00}"/>
          </ac:cxnSpMkLst>
        </pc:cxnChg>
        <pc:cxnChg chg="add mod">
          <ac:chgData name="Émilie Guay" userId="6079ff23-02a6-4c18-8487-12b68cbfcb8f" providerId="ADAL" clId="{C5FBDB46-A43B-0D4E-9AF7-CE515627D4AC}" dt="2022-02-28T17:52:49.273" v="910" actId="13822"/>
          <ac:cxnSpMkLst>
            <pc:docMk/>
            <pc:sldMk cId="655305264" sldId="309"/>
            <ac:cxnSpMk id="26" creationId="{ED0A1BD3-2CA7-A240-906B-CEF0D3E226AD}"/>
          </ac:cxnSpMkLst>
        </pc:cxnChg>
      </pc:sldChg>
      <pc:sldChg chg="modSp new mod">
        <pc:chgData name="Émilie Guay" userId="6079ff23-02a6-4c18-8487-12b68cbfcb8f" providerId="ADAL" clId="{C5FBDB46-A43B-0D4E-9AF7-CE515627D4AC}" dt="2022-02-28T17:57:20.890" v="1030" actId="123"/>
        <pc:sldMkLst>
          <pc:docMk/>
          <pc:sldMk cId="3128770786" sldId="310"/>
        </pc:sldMkLst>
        <pc:spChg chg="mod">
          <ac:chgData name="Émilie Guay" userId="6079ff23-02a6-4c18-8487-12b68cbfcb8f" providerId="ADAL" clId="{C5FBDB46-A43B-0D4E-9AF7-CE515627D4AC}" dt="2022-02-28T17:53:34.144" v="936" actId="20577"/>
          <ac:spMkLst>
            <pc:docMk/>
            <pc:sldMk cId="3128770786" sldId="310"/>
            <ac:spMk id="2" creationId="{852206BC-F7A3-5849-81CB-9EA46A96DA6C}"/>
          </ac:spMkLst>
        </pc:spChg>
        <pc:spChg chg="mod">
          <ac:chgData name="Émilie Guay" userId="6079ff23-02a6-4c18-8487-12b68cbfcb8f" providerId="ADAL" clId="{C5FBDB46-A43B-0D4E-9AF7-CE515627D4AC}" dt="2022-02-28T17:57:20.890" v="1030" actId="123"/>
          <ac:spMkLst>
            <pc:docMk/>
            <pc:sldMk cId="3128770786" sldId="310"/>
            <ac:spMk id="3" creationId="{7DA9FD32-26FF-704E-AD14-F2995672F033}"/>
          </ac:spMkLst>
        </pc:spChg>
      </pc:sldChg>
      <pc:sldChg chg="modSp new mod">
        <pc:chgData name="Émilie Guay" userId="6079ff23-02a6-4c18-8487-12b68cbfcb8f" providerId="ADAL" clId="{C5FBDB46-A43B-0D4E-9AF7-CE515627D4AC}" dt="2022-02-28T18:11:18.420" v="1055" actId="20577"/>
        <pc:sldMkLst>
          <pc:docMk/>
          <pc:sldMk cId="3381120157" sldId="311"/>
        </pc:sldMkLst>
        <pc:spChg chg="mod">
          <ac:chgData name="Émilie Guay" userId="6079ff23-02a6-4c18-8487-12b68cbfcb8f" providerId="ADAL" clId="{C5FBDB46-A43B-0D4E-9AF7-CE515627D4AC}" dt="2022-02-28T18:11:18.420" v="1055" actId="20577"/>
          <ac:spMkLst>
            <pc:docMk/>
            <pc:sldMk cId="3381120157" sldId="311"/>
            <ac:spMk id="2" creationId="{B3172C2B-887B-2B47-A836-1170CBBDA5C7}"/>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168349664735437E-2"/>
          <c:y val="5.6555857368526752E-2"/>
          <c:w val="0.90002417279079483"/>
          <c:h val="0.78738558654429436"/>
        </c:manualLayout>
      </c:layout>
      <c:scatterChart>
        <c:scatterStyle val="smoothMarker"/>
        <c:varyColors val="0"/>
        <c:ser>
          <c:idx val="0"/>
          <c:order val="0"/>
          <c:tx>
            <c:strRef>
              <c:f>Feuil1!$B$1</c:f>
              <c:strCache>
                <c:ptCount val="1"/>
                <c:pt idx="0">
                  <c:v>y</c:v>
                </c:pt>
              </c:strCache>
            </c:strRef>
          </c:tx>
          <c:spPr>
            <a:ln w="38100" cap="rnd">
              <a:solidFill>
                <a:schemeClr val="bg1"/>
              </a:solidFill>
              <a:round/>
            </a:ln>
            <a:effectLst/>
          </c:spPr>
          <c:marker>
            <c:symbol val="none"/>
          </c:marker>
          <c:xVal>
            <c:numRef>
              <c:f>Feuil1!$A$2:$A$42</c:f>
              <c:numCache>
                <c:formatCode>General</c:formatCode>
                <c:ptCount val="41"/>
                <c:pt idx="0">
                  <c:v>-10</c:v>
                </c:pt>
                <c:pt idx="1">
                  <c:v>-9.5</c:v>
                </c:pt>
                <c:pt idx="2">
                  <c:v>-9</c:v>
                </c:pt>
                <c:pt idx="3">
                  <c:v>-8.5</c:v>
                </c:pt>
                <c:pt idx="4">
                  <c:v>-8</c:v>
                </c:pt>
                <c:pt idx="5">
                  <c:v>-7.5</c:v>
                </c:pt>
                <c:pt idx="6">
                  <c:v>-7</c:v>
                </c:pt>
                <c:pt idx="7">
                  <c:v>-6.5</c:v>
                </c:pt>
                <c:pt idx="8">
                  <c:v>-6</c:v>
                </c:pt>
                <c:pt idx="9">
                  <c:v>-5.5</c:v>
                </c:pt>
                <c:pt idx="10">
                  <c:v>-5</c:v>
                </c:pt>
                <c:pt idx="11">
                  <c:v>-4.5</c:v>
                </c:pt>
                <c:pt idx="12">
                  <c:v>-4</c:v>
                </c:pt>
                <c:pt idx="13">
                  <c:v>-3.5</c:v>
                </c:pt>
                <c:pt idx="14">
                  <c:v>-3</c:v>
                </c:pt>
                <c:pt idx="15">
                  <c:v>-2.5</c:v>
                </c:pt>
                <c:pt idx="16">
                  <c:v>-2</c:v>
                </c:pt>
                <c:pt idx="17">
                  <c:v>-1.5</c:v>
                </c:pt>
                <c:pt idx="18">
                  <c:v>-1</c:v>
                </c:pt>
                <c:pt idx="19">
                  <c:v>-0.5</c:v>
                </c:pt>
                <c:pt idx="20">
                  <c:v>0</c:v>
                </c:pt>
                <c:pt idx="21">
                  <c:v>0.5</c:v>
                </c:pt>
                <c:pt idx="22">
                  <c:v>1</c:v>
                </c:pt>
                <c:pt idx="23">
                  <c:v>1.5</c:v>
                </c:pt>
                <c:pt idx="24">
                  <c:v>2</c:v>
                </c:pt>
                <c:pt idx="25">
                  <c:v>2.5</c:v>
                </c:pt>
                <c:pt idx="26">
                  <c:v>3</c:v>
                </c:pt>
                <c:pt idx="27">
                  <c:v>3.5</c:v>
                </c:pt>
                <c:pt idx="28">
                  <c:v>4</c:v>
                </c:pt>
                <c:pt idx="29">
                  <c:v>4.5</c:v>
                </c:pt>
                <c:pt idx="30">
                  <c:v>5</c:v>
                </c:pt>
                <c:pt idx="31">
                  <c:v>5.5</c:v>
                </c:pt>
                <c:pt idx="32">
                  <c:v>6</c:v>
                </c:pt>
                <c:pt idx="33">
                  <c:v>6.5</c:v>
                </c:pt>
                <c:pt idx="34">
                  <c:v>7</c:v>
                </c:pt>
                <c:pt idx="35">
                  <c:v>7.5</c:v>
                </c:pt>
                <c:pt idx="36">
                  <c:v>8</c:v>
                </c:pt>
                <c:pt idx="37">
                  <c:v>8.5</c:v>
                </c:pt>
                <c:pt idx="38">
                  <c:v>9</c:v>
                </c:pt>
                <c:pt idx="39">
                  <c:v>9.5</c:v>
                </c:pt>
                <c:pt idx="40">
                  <c:v>10</c:v>
                </c:pt>
              </c:numCache>
            </c:numRef>
          </c:xVal>
          <c:yVal>
            <c:numRef>
              <c:f>Feuil1!$B$2:$B$42</c:f>
              <c:numCache>
                <c:formatCode>General</c:formatCode>
                <c:ptCount val="41"/>
                <c:pt idx="0">
                  <c:v>4.5397868702434395E-5</c:v>
                </c:pt>
                <c:pt idx="1">
                  <c:v>7.4846227510611229E-5</c:v>
                </c:pt>
                <c:pt idx="2">
                  <c:v>1.2339457598623172E-4</c:v>
                </c:pt>
                <c:pt idx="3">
                  <c:v>2.0342697805520653E-4</c:v>
                </c:pt>
                <c:pt idx="4">
                  <c:v>3.3535013046647811E-4</c:v>
                </c:pt>
                <c:pt idx="5">
                  <c:v>5.5277863692359955E-4</c:v>
                </c:pt>
                <c:pt idx="6">
                  <c:v>9.1105119440064539E-4</c:v>
                </c:pt>
                <c:pt idx="7">
                  <c:v>1.5011822567369917E-3</c:v>
                </c:pt>
                <c:pt idx="8">
                  <c:v>2.4726231566347743E-3</c:v>
                </c:pt>
                <c:pt idx="9">
                  <c:v>4.0701377158961277E-3</c:v>
                </c:pt>
                <c:pt idx="10">
                  <c:v>6.6928509242848554E-3</c:v>
                </c:pt>
                <c:pt idx="11">
                  <c:v>1.098694263059318E-2</c:v>
                </c:pt>
                <c:pt idx="12">
                  <c:v>1.7986209962091559E-2</c:v>
                </c:pt>
                <c:pt idx="13">
                  <c:v>2.9312230751356319E-2</c:v>
                </c:pt>
                <c:pt idx="14">
                  <c:v>4.7425873177566781E-2</c:v>
                </c:pt>
                <c:pt idx="15">
                  <c:v>7.5858180021243546E-2</c:v>
                </c:pt>
                <c:pt idx="16">
                  <c:v>0.11920292202211755</c:v>
                </c:pt>
                <c:pt idx="17">
                  <c:v>0.18242552380635635</c:v>
                </c:pt>
                <c:pt idx="18">
                  <c:v>0.2689414213699951</c:v>
                </c:pt>
                <c:pt idx="19">
                  <c:v>0.37754066879814541</c:v>
                </c:pt>
                <c:pt idx="20">
                  <c:v>0.5</c:v>
                </c:pt>
                <c:pt idx="21">
                  <c:v>0.62245933120185459</c:v>
                </c:pt>
                <c:pt idx="22">
                  <c:v>0.7310585786300049</c:v>
                </c:pt>
                <c:pt idx="23">
                  <c:v>0.81757447619364365</c:v>
                </c:pt>
                <c:pt idx="24">
                  <c:v>0.88079707797788231</c:v>
                </c:pt>
                <c:pt idx="25">
                  <c:v>0.92414181997875655</c:v>
                </c:pt>
                <c:pt idx="26">
                  <c:v>0.95257412682243336</c:v>
                </c:pt>
                <c:pt idx="27">
                  <c:v>0.97068776924864364</c:v>
                </c:pt>
                <c:pt idx="28">
                  <c:v>0.98201379003790845</c:v>
                </c:pt>
                <c:pt idx="29">
                  <c:v>0.98901305736940681</c:v>
                </c:pt>
                <c:pt idx="30">
                  <c:v>0.99330714907571527</c:v>
                </c:pt>
                <c:pt idx="31">
                  <c:v>0.99592986228410396</c:v>
                </c:pt>
                <c:pt idx="32">
                  <c:v>0.99752737684336534</c:v>
                </c:pt>
                <c:pt idx="33">
                  <c:v>0.99849881774326299</c:v>
                </c:pt>
                <c:pt idx="34">
                  <c:v>0.9990889488055994</c:v>
                </c:pt>
                <c:pt idx="35">
                  <c:v>0.9994472213630764</c:v>
                </c:pt>
                <c:pt idx="36">
                  <c:v>0.99966464986953363</c:v>
                </c:pt>
                <c:pt idx="37">
                  <c:v>0.9997965730219448</c:v>
                </c:pt>
                <c:pt idx="38">
                  <c:v>0.99987660542401369</c:v>
                </c:pt>
                <c:pt idx="39">
                  <c:v>0.99992515377248947</c:v>
                </c:pt>
                <c:pt idx="40">
                  <c:v>0.99995460213129761</c:v>
                </c:pt>
              </c:numCache>
            </c:numRef>
          </c:yVal>
          <c:smooth val="1"/>
          <c:extLst>
            <c:ext xmlns:c16="http://schemas.microsoft.com/office/drawing/2014/chart" uri="{C3380CC4-5D6E-409C-BE32-E72D297353CC}">
              <c16:uniqueId val="{00000000-6530-4422-83D7-816D42ADF28F}"/>
            </c:ext>
          </c:extLst>
        </c:ser>
        <c:dLbls>
          <c:showLegendKey val="0"/>
          <c:showVal val="0"/>
          <c:showCatName val="0"/>
          <c:showSerName val="0"/>
          <c:showPercent val="0"/>
          <c:showBubbleSize val="0"/>
        </c:dLbls>
        <c:axId val="1601085216"/>
        <c:axId val="1601105184"/>
      </c:scatterChart>
      <c:valAx>
        <c:axId val="1601085216"/>
        <c:scaling>
          <c:orientation val="minMax"/>
          <c:max val="10"/>
          <c:min val="-10"/>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400" b="0" i="0" u="none" strike="noStrike" kern="1200" baseline="0">
                    <a:solidFill>
                      <a:schemeClr val="bg1"/>
                    </a:solidFill>
                    <a:latin typeface="Calibri" panose="020F0502020204030204" pitchFamily="34" charset="0"/>
                    <a:ea typeface="+mn-ea"/>
                    <a:cs typeface="Calibri" panose="020F0502020204030204" pitchFamily="34" charset="0"/>
                  </a:defRPr>
                </a:pPr>
                <a:r>
                  <a:rPr lang="fr-CA" sz="2400" dirty="0">
                    <a:solidFill>
                      <a:schemeClr val="bg1"/>
                    </a:solidFill>
                    <a:latin typeface="Calibri" panose="020F0502020204030204" pitchFamily="34" charset="0"/>
                    <a:cs typeface="Calibri" panose="020F0502020204030204" pitchFamily="34" charset="0"/>
                  </a:rPr>
                  <a:t>x</a:t>
                </a:r>
              </a:p>
            </c:rich>
          </c:tx>
          <c:layout>
            <c:manualLayout>
              <c:xMode val="edge"/>
              <c:yMode val="edge"/>
              <c:x val="0.93295219245794736"/>
              <c:y val="0.749240953029666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Calibri" panose="020F0502020204030204" pitchFamily="34" charset="0"/>
                  <a:ea typeface="+mn-ea"/>
                  <a:cs typeface="Calibri" panose="020F0502020204030204" pitchFamily="34" charset="0"/>
                </a:defRPr>
              </a:pPr>
              <a:endParaRPr lang="fr-FR"/>
            </a:p>
          </c:txPr>
        </c:title>
        <c:numFmt formatCode="General" sourceLinked="1"/>
        <c:majorTickMark val="cross"/>
        <c:minorTickMark val="none"/>
        <c:tickLblPos val="nextTo"/>
        <c:spPr>
          <a:noFill/>
          <a:ln w="9525" cap="flat" cmpd="sng" algn="ctr">
            <a:solidFill>
              <a:schemeClr val="accent2">
                <a:lumMod val="50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Calibri" panose="020F0502020204030204" pitchFamily="34" charset="0"/>
                <a:ea typeface="+mn-ea"/>
                <a:cs typeface="Calibri" panose="020F0502020204030204" pitchFamily="34" charset="0"/>
              </a:defRPr>
            </a:pPr>
            <a:endParaRPr lang="fr-FR"/>
          </a:p>
        </c:txPr>
        <c:crossAx val="1601105184"/>
        <c:crosses val="autoZero"/>
        <c:crossBetween val="midCat"/>
      </c:valAx>
      <c:valAx>
        <c:axId val="1601105184"/>
        <c:scaling>
          <c:orientation val="minMax"/>
          <c:max val="1.1000000000000001"/>
          <c:min val="0"/>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2000" b="0" i="0" u="none" strike="noStrike" kern="1200" baseline="0">
                    <a:solidFill>
                      <a:schemeClr val="bg1"/>
                    </a:solidFill>
                    <a:latin typeface="Calibri" panose="020F0502020204030204" pitchFamily="34" charset="0"/>
                    <a:ea typeface="+mn-ea"/>
                    <a:cs typeface="Calibri" panose="020F0502020204030204" pitchFamily="34" charset="0"/>
                  </a:defRPr>
                </a:pPr>
                <a:r>
                  <a:rPr lang="fr-CA" sz="2000" dirty="0">
                    <a:solidFill>
                      <a:schemeClr val="bg1"/>
                    </a:solidFill>
                    <a:latin typeface="Calibri" panose="020F0502020204030204" pitchFamily="34" charset="0"/>
                    <a:cs typeface="Calibri" panose="020F0502020204030204" pitchFamily="34" charset="0"/>
                  </a:rPr>
                  <a:t>f(x)</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bg1"/>
                  </a:solidFill>
                  <a:latin typeface="Calibri" panose="020F0502020204030204" pitchFamily="34" charset="0"/>
                  <a:ea typeface="+mn-ea"/>
                  <a:cs typeface="Calibri" panose="020F0502020204030204" pitchFamily="34" charset="0"/>
                </a:defRPr>
              </a:pPr>
              <a:endParaRPr lang="fr-FR"/>
            </a:p>
          </c:txPr>
        </c:title>
        <c:numFmt formatCode="General" sourceLinked="1"/>
        <c:majorTickMark val="cross"/>
        <c:minorTickMark val="none"/>
        <c:tickLblPos val="nextTo"/>
        <c:spPr>
          <a:noFill/>
          <a:ln w="9525" cap="flat" cmpd="sng" algn="ctr">
            <a:solidFill>
              <a:schemeClr val="accent2">
                <a:lumMod val="50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Calibri" panose="020F0502020204030204" pitchFamily="34" charset="0"/>
                <a:ea typeface="+mn-ea"/>
                <a:cs typeface="Calibri" panose="020F0502020204030204" pitchFamily="34" charset="0"/>
              </a:defRPr>
            </a:pPr>
            <a:endParaRPr lang="fr-FR"/>
          </a:p>
        </c:txPr>
        <c:crossAx val="1601085216"/>
        <c:crosses val="autoZero"/>
        <c:crossBetween val="midCat"/>
        <c:majorUnit val="0.2"/>
      </c:valAx>
      <c:spPr>
        <a:solidFill>
          <a:schemeClr val="tx1"/>
        </a:solidFill>
        <a:ln>
          <a:solidFill>
            <a:schemeClr val="accent2">
              <a:lumMod val="5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2">
        <a:lumMod val="20000"/>
        <a:lumOff val="80000"/>
      </a:schemeClr>
    </a:solidFill>
    <a:ln w="60325" cmpd="sng">
      <a:solidFill>
        <a:schemeClr val="accent2">
          <a:lumMod val="75000"/>
        </a:schemeClr>
      </a:solidFill>
    </a:ln>
    <a:effectLst>
      <a:outerShdw blurRad="1143000" sx="102000" sy="102000" algn="ctr" rotWithShape="0">
        <a:schemeClr val="tx1">
          <a:alpha val="40000"/>
        </a:schemeClr>
      </a:outerShdw>
    </a:effectLst>
    <a:scene3d>
      <a:camera prst="orthographicFront"/>
      <a:lightRig rig="threePt" dir="t"/>
    </a:scene3d>
    <a:sp3d>
      <a:bevelT w="165100" prst="coolSlant"/>
    </a:sp3d>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465D88-7070-40ED-84D2-1F034DECD120}" type="doc">
      <dgm:prSet loTypeId="urn:microsoft.com/office/officeart/2005/8/layout/venn2" loCatId="relationship" qsTypeId="urn:microsoft.com/office/officeart/2005/8/quickstyle/3d3" qsCatId="3D" csTypeId="urn:microsoft.com/office/officeart/2005/8/colors/colorful5" csCatId="colorful" phldr="1"/>
      <dgm:spPr/>
      <dgm:t>
        <a:bodyPr/>
        <a:lstStyle/>
        <a:p>
          <a:endParaRPr lang="fr-CA"/>
        </a:p>
      </dgm:t>
    </dgm:pt>
    <dgm:pt modelId="{0FDAEA27-299F-49F5-9F29-78D193C59C0C}">
      <dgm:prSet phldrT="[Texte]"/>
      <dgm:spPr/>
      <dgm:t>
        <a:bodyPr/>
        <a:lstStyle/>
        <a:p>
          <a:r>
            <a:rPr lang="fr-CA" dirty="0"/>
            <a:t>Intelligence artificielle</a:t>
          </a:r>
        </a:p>
      </dgm:t>
    </dgm:pt>
    <dgm:pt modelId="{FE163241-7241-476A-A6E2-DEAB83EFC51D}" type="parTrans" cxnId="{EF6F3270-AA2F-4A41-A7F1-6CC6BC64F7C3}">
      <dgm:prSet/>
      <dgm:spPr/>
      <dgm:t>
        <a:bodyPr/>
        <a:lstStyle/>
        <a:p>
          <a:endParaRPr lang="fr-CA"/>
        </a:p>
      </dgm:t>
    </dgm:pt>
    <dgm:pt modelId="{77521763-8A42-40A2-9B95-4DC9A271ED33}" type="sibTrans" cxnId="{EF6F3270-AA2F-4A41-A7F1-6CC6BC64F7C3}">
      <dgm:prSet/>
      <dgm:spPr/>
      <dgm:t>
        <a:bodyPr/>
        <a:lstStyle/>
        <a:p>
          <a:endParaRPr lang="fr-CA"/>
        </a:p>
      </dgm:t>
    </dgm:pt>
    <dgm:pt modelId="{3F0FC877-7A0A-41FD-B8B7-0F6E90B049DC}">
      <dgm:prSet phldrT="[Texte]"/>
      <dgm:spPr/>
      <dgm:t>
        <a:bodyPr/>
        <a:lstStyle/>
        <a:p>
          <a:r>
            <a:rPr lang="fr-CA" dirty="0"/>
            <a:t>Apprentissage automatique</a:t>
          </a:r>
        </a:p>
      </dgm:t>
    </dgm:pt>
    <dgm:pt modelId="{E6A6F9FD-BD62-4E72-AE0E-A1A6DFB1E158}" type="parTrans" cxnId="{18DD3AA3-CB54-4BFE-B1EB-61AD132BAA98}">
      <dgm:prSet/>
      <dgm:spPr/>
      <dgm:t>
        <a:bodyPr/>
        <a:lstStyle/>
        <a:p>
          <a:endParaRPr lang="fr-CA"/>
        </a:p>
      </dgm:t>
    </dgm:pt>
    <dgm:pt modelId="{3B388ACA-6C7C-4B7D-9891-1B7BC787964C}" type="sibTrans" cxnId="{18DD3AA3-CB54-4BFE-B1EB-61AD132BAA98}">
      <dgm:prSet/>
      <dgm:spPr/>
      <dgm:t>
        <a:bodyPr/>
        <a:lstStyle/>
        <a:p>
          <a:endParaRPr lang="fr-CA"/>
        </a:p>
      </dgm:t>
    </dgm:pt>
    <dgm:pt modelId="{A583863F-35F2-46AA-ACA2-1C55B529267D}">
      <dgm:prSet phldrT="[Texte]"/>
      <dgm:spPr/>
      <dgm:t>
        <a:bodyPr/>
        <a:lstStyle/>
        <a:p>
          <a:r>
            <a:rPr lang="fr-CA" dirty="0"/>
            <a:t>Apprentissage profond</a:t>
          </a:r>
        </a:p>
      </dgm:t>
    </dgm:pt>
    <dgm:pt modelId="{BA7F09DB-0241-4691-95EA-E0864FB78BBC}" type="parTrans" cxnId="{72EDC879-4214-4800-9A0B-BFE5C7F21253}">
      <dgm:prSet/>
      <dgm:spPr/>
      <dgm:t>
        <a:bodyPr/>
        <a:lstStyle/>
        <a:p>
          <a:endParaRPr lang="fr-CA"/>
        </a:p>
      </dgm:t>
    </dgm:pt>
    <dgm:pt modelId="{7FE54C71-5B46-4735-87EF-C829B820F011}" type="sibTrans" cxnId="{72EDC879-4214-4800-9A0B-BFE5C7F21253}">
      <dgm:prSet/>
      <dgm:spPr/>
      <dgm:t>
        <a:bodyPr/>
        <a:lstStyle/>
        <a:p>
          <a:endParaRPr lang="fr-CA"/>
        </a:p>
      </dgm:t>
    </dgm:pt>
    <dgm:pt modelId="{F1CEFBC3-9EBB-425F-B9D0-DF4D55A198EA}" type="pres">
      <dgm:prSet presAssocID="{56465D88-7070-40ED-84D2-1F034DECD120}" presName="Name0" presStyleCnt="0">
        <dgm:presLayoutVars>
          <dgm:chMax val="7"/>
          <dgm:resizeHandles val="exact"/>
        </dgm:presLayoutVars>
      </dgm:prSet>
      <dgm:spPr/>
    </dgm:pt>
    <dgm:pt modelId="{8D6A5247-5286-404C-A08B-5EABE017114E}" type="pres">
      <dgm:prSet presAssocID="{56465D88-7070-40ED-84D2-1F034DECD120}" presName="comp1" presStyleCnt="0"/>
      <dgm:spPr/>
    </dgm:pt>
    <dgm:pt modelId="{61ED31A0-1AA4-438F-825B-3CC7813E1F25}" type="pres">
      <dgm:prSet presAssocID="{56465D88-7070-40ED-84D2-1F034DECD120}" presName="circle1" presStyleLbl="node1" presStyleIdx="0" presStyleCnt="3" custScaleX="163110" custLinFactNeighborY="1542"/>
      <dgm:spPr/>
    </dgm:pt>
    <dgm:pt modelId="{529BB21A-B260-4A01-A168-0F1F0FA613A9}" type="pres">
      <dgm:prSet presAssocID="{56465D88-7070-40ED-84D2-1F034DECD120}" presName="c1text" presStyleLbl="node1" presStyleIdx="0" presStyleCnt="3">
        <dgm:presLayoutVars>
          <dgm:bulletEnabled val="1"/>
        </dgm:presLayoutVars>
      </dgm:prSet>
      <dgm:spPr/>
    </dgm:pt>
    <dgm:pt modelId="{944912C2-0761-4083-BB38-1FB3787AF1D6}" type="pres">
      <dgm:prSet presAssocID="{56465D88-7070-40ED-84D2-1F034DECD120}" presName="comp2" presStyleCnt="0"/>
      <dgm:spPr/>
    </dgm:pt>
    <dgm:pt modelId="{07C420F4-3868-4EBC-B485-E40EFF352F70}" type="pres">
      <dgm:prSet presAssocID="{56465D88-7070-40ED-84D2-1F034DECD120}" presName="circle2" presStyleLbl="node1" presStyleIdx="1" presStyleCnt="3" custScaleX="158177" custLinFactNeighborX="20701" custLinFactNeighborY="-6652"/>
      <dgm:spPr/>
    </dgm:pt>
    <dgm:pt modelId="{EFB3894D-6898-4E5E-BCBF-BF672E8D9A32}" type="pres">
      <dgm:prSet presAssocID="{56465D88-7070-40ED-84D2-1F034DECD120}" presName="c2text" presStyleLbl="node1" presStyleIdx="1" presStyleCnt="3">
        <dgm:presLayoutVars>
          <dgm:bulletEnabled val="1"/>
        </dgm:presLayoutVars>
      </dgm:prSet>
      <dgm:spPr/>
    </dgm:pt>
    <dgm:pt modelId="{D3338F4B-F788-4984-AABD-55F7F0E4F8B4}" type="pres">
      <dgm:prSet presAssocID="{56465D88-7070-40ED-84D2-1F034DECD120}" presName="comp3" presStyleCnt="0"/>
      <dgm:spPr/>
    </dgm:pt>
    <dgm:pt modelId="{B2B8A62A-ABF1-47F0-84F0-94FA614DB3CA}" type="pres">
      <dgm:prSet presAssocID="{56465D88-7070-40ED-84D2-1F034DECD120}" presName="circle3" presStyleLbl="node1" presStyleIdx="2" presStyleCnt="3" custScaleX="135988" custLinFactNeighborX="63240" custLinFactNeighborY="-19033"/>
      <dgm:spPr/>
    </dgm:pt>
    <dgm:pt modelId="{93546106-67C3-43A2-9F6C-937B4C806137}" type="pres">
      <dgm:prSet presAssocID="{56465D88-7070-40ED-84D2-1F034DECD120}" presName="c3text" presStyleLbl="node1" presStyleIdx="2" presStyleCnt="3">
        <dgm:presLayoutVars>
          <dgm:bulletEnabled val="1"/>
        </dgm:presLayoutVars>
      </dgm:prSet>
      <dgm:spPr/>
    </dgm:pt>
  </dgm:ptLst>
  <dgm:cxnLst>
    <dgm:cxn modelId="{B9D82E39-A243-4BBC-93F5-B21BFA9A8853}" type="presOf" srcId="{3F0FC877-7A0A-41FD-B8B7-0F6E90B049DC}" destId="{EFB3894D-6898-4E5E-BCBF-BF672E8D9A32}" srcOrd="1" destOrd="0" presId="urn:microsoft.com/office/officeart/2005/8/layout/venn2"/>
    <dgm:cxn modelId="{003BEA59-C5C7-4193-BD48-78DF3E1498A9}" type="presOf" srcId="{A583863F-35F2-46AA-ACA2-1C55B529267D}" destId="{93546106-67C3-43A2-9F6C-937B4C806137}" srcOrd="1" destOrd="0" presId="urn:microsoft.com/office/officeart/2005/8/layout/venn2"/>
    <dgm:cxn modelId="{EF6F3270-AA2F-4A41-A7F1-6CC6BC64F7C3}" srcId="{56465D88-7070-40ED-84D2-1F034DECD120}" destId="{0FDAEA27-299F-49F5-9F29-78D193C59C0C}" srcOrd="0" destOrd="0" parTransId="{FE163241-7241-476A-A6E2-DEAB83EFC51D}" sibTransId="{77521763-8A42-40A2-9B95-4DC9A271ED33}"/>
    <dgm:cxn modelId="{72EDC879-4214-4800-9A0B-BFE5C7F21253}" srcId="{56465D88-7070-40ED-84D2-1F034DECD120}" destId="{A583863F-35F2-46AA-ACA2-1C55B529267D}" srcOrd="2" destOrd="0" parTransId="{BA7F09DB-0241-4691-95EA-E0864FB78BBC}" sibTransId="{7FE54C71-5B46-4735-87EF-C829B820F011}"/>
    <dgm:cxn modelId="{18DD3AA3-CB54-4BFE-B1EB-61AD132BAA98}" srcId="{56465D88-7070-40ED-84D2-1F034DECD120}" destId="{3F0FC877-7A0A-41FD-B8B7-0F6E90B049DC}" srcOrd="1" destOrd="0" parTransId="{E6A6F9FD-BD62-4E72-AE0E-A1A6DFB1E158}" sibTransId="{3B388ACA-6C7C-4B7D-9891-1B7BC787964C}"/>
    <dgm:cxn modelId="{7EACA1A8-50A6-470E-A9A8-7096513F7841}" type="presOf" srcId="{3F0FC877-7A0A-41FD-B8B7-0F6E90B049DC}" destId="{07C420F4-3868-4EBC-B485-E40EFF352F70}" srcOrd="0" destOrd="0" presId="urn:microsoft.com/office/officeart/2005/8/layout/venn2"/>
    <dgm:cxn modelId="{7219E6AB-8F9F-4F18-8C81-8E12289B9579}" type="presOf" srcId="{56465D88-7070-40ED-84D2-1F034DECD120}" destId="{F1CEFBC3-9EBB-425F-B9D0-DF4D55A198EA}" srcOrd="0" destOrd="0" presId="urn:microsoft.com/office/officeart/2005/8/layout/venn2"/>
    <dgm:cxn modelId="{2A21FAB6-02CA-4842-90D5-8F21C8C727F2}" type="presOf" srcId="{0FDAEA27-299F-49F5-9F29-78D193C59C0C}" destId="{61ED31A0-1AA4-438F-825B-3CC7813E1F25}" srcOrd="0" destOrd="0" presId="urn:microsoft.com/office/officeart/2005/8/layout/venn2"/>
    <dgm:cxn modelId="{A5E941C8-CBFF-4421-9800-6556A13B56C1}" type="presOf" srcId="{A583863F-35F2-46AA-ACA2-1C55B529267D}" destId="{B2B8A62A-ABF1-47F0-84F0-94FA614DB3CA}" srcOrd="0" destOrd="0" presId="urn:microsoft.com/office/officeart/2005/8/layout/venn2"/>
    <dgm:cxn modelId="{869F7DFC-BB1D-44C7-8604-035BCE187F12}" type="presOf" srcId="{0FDAEA27-299F-49F5-9F29-78D193C59C0C}" destId="{529BB21A-B260-4A01-A168-0F1F0FA613A9}" srcOrd="1" destOrd="0" presId="urn:microsoft.com/office/officeart/2005/8/layout/venn2"/>
    <dgm:cxn modelId="{B4A01B17-F0E0-433D-A81C-3B4D0ADB6F9D}" type="presParOf" srcId="{F1CEFBC3-9EBB-425F-B9D0-DF4D55A198EA}" destId="{8D6A5247-5286-404C-A08B-5EABE017114E}" srcOrd="0" destOrd="0" presId="urn:microsoft.com/office/officeart/2005/8/layout/venn2"/>
    <dgm:cxn modelId="{0B8E0ABA-0FCC-4D4E-BDA5-9C8EAC5FFE82}" type="presParOf" srcId="{8D6A5247-5286-404C-A08B-5EABE017114E}" destId="{61ED31A0-1AA4-438F-825B-3CC7813E1F25}" srcOrd="0" destOrd="0" presId="urn:microsoft.com/office/officeart/2005/8/layout/venn2"/>
    <dgm:cxn modelId="{B7B39857-D597-4BA5-AE0B-B78F6A51D7D3}" type="presParOf" srcId="{8D6A5247-5286-404C-A08B-5EABE017114E}" destId="{529BB21A-B260-4A01-A168-0F1F0FA613A9}" srcOrd="1" destOrd="0" presId="urn:microsoft.com/office/officeart/2005/8/layout/venn2"/>
    <dgm:cxn modelId="{281F5EB3-F891-4142-9B7B-CCFEF189A121}" type="presParOf" srcId="{F1CEFBC3-9EBB-425F-B9D0-DF4D55A198EA}" destId="{944912C2-0761-4083-BB38-1FB3787AF1D6}" srcOrd="1" destOrd="0" presId="urn:microsoft.com/office/officeart/2005/8/layout/venn2"/>
    <dgm:cxn modelId="{3DB38106-8191-414A-88A8-AD4D4770D467}" type="presParOf" srcId="{944912C2-0761-4083-BB38-1FB3787AF1D6}" destId="{07C420F4-3868-4EBC-B485-E40EFF352F70}" srcOrd="0" destOrd="0" presId="urn:microsoft.com/office/officeart/2005/8/layout/venn2"/>
    <dgm:cxn modelId="{5F9EDB63-0F3D-48E2-9CFC-0661DB3BAF17}" type="presParOf" srcId="{944912C2-0761-4083-BB38-1FB3787AF1D6}" destId="{EFB3894D-6898-4E5E-BCBF-BF672E8D9A32}" srcOrd="1" destOrd="0" presId="urn:microsoft.com/office/officeart/2005/8/layout/venn2"/>
    <dgm:cxn modelId="{D4A73536-1A89-4D22-8DBA-0AA549FE2748}" type="presParOf" srcId="{F1CEFBC3-9EBB-425F-B9D0-DF4D55A198EA}" destId="{D3338F4B-F788-4984-AABD-55F7F0E4F8B4}" srcOrd="2" destOrd="0" presId="urn:microsoft.com/office/officeart/2005/8/layout/venn2"/>
    <dgm:cxn modelId="{B0AD2EC4-4493-4F93-AF22-B33421389C43}" type="presParOf" srcId="{D3338F4B-F788-4984-AABD-55F7F0E4F8B4}" destId="{B2B8A62A-ABF1-47F0-84F0-94FA614DB3CA}" srcOrd="0" destOrd="0" presId="urn:microsoft.com/office/officeart/2005/8/layout/venn2"/>
    <dgm:cxn modelId="{6C3410C5-5757-437E-B21F-DB39031A82D7}" type="presParOf" srcId="{D3338F4B-F788-4984-AABD-55F7F0E4F8B4}" destId="{93546106-67C3-43A2-9F6C-937B4C806137}"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BB71B1-C75E-6746-82A3-200B799FB511}" type="doc">
      <dgm:prSet loTypeId="urn:microsoft.com/office/officeart/2005/8/layout/process1" loCatId="" qsTypeId="urn:microsoft.com/office/officeart/2005/8/quickstyle/3d2" qsCatId="3D" csTypeId="urn:microsoft.com/office/officeart/2005/8/colors/accent1_2" csCatId="accent1" phldr="1"/>
      <dgm:spPr/>
    </dgm:pt>
    <dgm:pt modelId="{90486949-5AA9-494A-803B-522E2AAA8C93}">
      <dgm:prSet phldrT="[Texte]"/>
      <dgm:spPr/>
      <dgm:t>
        <a:bodyPr/>
        <a:lstStyle/>
        <a:p>
          <a:r>
            <a:rPr lang="fr-CA" dirty="0"/>
            <a:t>Données</a:t>
          </a:r>
        </a:p>
      </dgm:t>
    </dgm:pt>
    <dgm:pt modelId="{77EA0B73-4CAF-5044-BD1E-3033341D8FC0}" type="parTrans" cxnId="{6053C970-F5FC-F14B-9D47-96298FCB2E6B}">
      <dgm:prSet/>
      <dgm:spPr/>
      <dgm:t>
        <a:bodyPr/>
        <a:lstStyle/>
        <a:p>
          <a:endParaRPr lang="fr-CA"/>
        </a:p>
      </dgm:t>
    </dgm:pt>
    <dgm:pt modelId="{4080CE2A-7963-B34C-BA88-A1987D875443}" type="sibTrans" cxnId="{6053C970-F5FC-F14B-9D47-96298FCB2E6B}">
      <dgm:prSet/>
      <dgm:spPr/>
      <dgm:t>
        <a:bodyPr/>
        <a:lstStyle/>
        <a:p>
          <a:endParaRPr lang="fr-CA"/>
        </a:p>
      </dgm:t>
    </dgm:pt>
    <dgm:pt modelId="{AA95F7C4-8168-8641-868A-CF599853C20A}">
      <dgm:prSet phldrT="[Texte]"/>
      <dgm:spPr/>
      <dgm:t>
        <a:bodyPr/>
        <a:lstStyle/>
        <a:p>
          <a:r>
            <a:rPr lang="fr-CA" dirty="0"/>
            <a:t>Apprentissage</a:t>
          </a:r>
        </a:p>
      </dgm:t>
    </dgm:pt>
    <dgm:pt modelId="{8FB5082B-6E69-0146-BC0A-3EE28A1FB15D}" type="parTrans" cxnId="{73429E18-968F-5E43-AA28-4516CA7F94C7}">
      <dgm:prSet/>
      <dgm:spPr/>
      <dgm:t>
        <a:bodyPr/>
        <a:lstStyle/>
        <a:p>
          <a:endParaRPr lang="fr-CA"/>
        </a:p>
      </dgm:t>
    </dgm:pt>
    <dgm:pt modelId="{85B20248-3D2F-2F47-BBE3-F3BC21E73A09}" type="sibTrans" cxnId="{73429E18-968F-5E43-AA28-4516CA7F94C7}">
      <dgm:prSet/>
      <dgm:spPr/>
      <dgm:t>
        <a:bodyPr/>
        <a:lstStyle/>
        <a:p>
          <a:endParaRPr lang="fr-CA"/>
        </a:p>
      </dgm:t>
    </dgm:pt>
    <dgm:pt modelId="{4CC29549-400B-564C-83E7-AB19726F5D4B}">
      <dgm:prSet phldrT="[Texte]"/>
      <dgm:spPr/>
      <dgm:t>
        <a:bodyPr/>
        <a:lstStyle/>
        <a:p>
          <a:r>
            <a:rPr lang="fr-CA" dirty="0"/>
            <a:t>Validation</a:t>
          </a:r>
        </a:p>
      </dgm:t>
    </dgm:pt>
    <dgm:pt modelId="{8976BA19-9BD1-2C4A-B3BA-AB0ACF667A53}" type="parTrans" cxnId="{A9EFA60E-A47E-4D4C-8234-FEE21A91C79D}">
      <dgm:prSet/>
      <dgm:spPr/>
      <dgm:t>
        <a:bodyPr/>
        <a:lstStyle/>
        <a:p>
          <a:endParaRPr lang="fr-CA"/>
        </a:p>
      </dgm:t>
    </dgm:pt>
    <dgm:pt modelId="{2DAC49D9-DB26-364C-B5B2-E07A6F61767F}" type="sibTrans" cxnId="{A9EFA60E-A47E-4D4C-8234-FEE21A91C79D}">
      <dgm:prSet/>
      <dgm:spPr/>
      <dgm:t>
        <a:bodyPr/>
        <a:lstStyle/>
        <a:p>
          <a:endParaRPr lang="fr-CA"/>
        </a:p>
      </dgm:t>
    </dgm:pt>
    <dgm:pt modelId="{9C9570BB-91E0-6145-9698-C21C227B0E20}">
      <dgm:prSet/>
      <dgm:spPr/>
      <dgm:t>
        <a:bodyPr/>
        <a:lstStyle/>
        <a:p>
          <a:r>
            <a:rPr lang="fr-CA" dirty="0"/>
            <a:t>Utilisation</a:t>
          </a:r>
        </a:p>
      </dgm:t>
    </dgm:pt>
    <dgm:pt modelId="{2A69E2FD-FFD9-BA43-9C49-E316AADA69CB}" type="parTrans" cxnId="{69EF1D36-E497-EC48-B742-3D1C0FEAD5E8}">
      <dgm:prSet/>
      <dgm:spPr/>
      <dgm:t>
        <a:bodyPr/>
        <a:lstStyle/>
        <a:p>
          <a:endParaRPr lang="fr-CA"/>
        </a:p>
      </dgm:t>
    </dgm:pt>
    <dgm:pt modelId="{D320F292-0E0B-0C4D-9204-67B1A6C799BA}" type="sibTrans" cxnId="{69EF1D36-E497-EC48-B742-3D1C0FEAD5E8}">
      <dgm:prSet/>
      <dgm:spPr/>
      <dgm:t>
        <a:bodyPr/>
        <a:lstStyle/>
        <a:p>
          <a:endParaRPr lang="fr-CA"/>
        </a:p>
      </dgm:t>
    </dgm:pt>
    <dgm:pt modelId="{2853DF58-5FAD-D34B-A7C0-A1F4FE88979A}" type="pres">
      <dgm:prSet presAssocID="{0EBB71B1-C75E-6746-82A3-200B799FB511}" presName="Name0" presStyleCnt="0">
        <dgm:presLayoutVars>
          <dgm:dir/>
          <dgm:resizeHandles val="exact"/>
        </dgm:presLayoutVars>
      </dgm:prSet>
      <dgm:spPr/>
    </dgm:pt>
    <dgm:pt modelId="{1724CF92-965E-A141-8131-CECB703A12F4}" type="pres">
      <dgm:prSet presAssocID="{90486949-5AA9-494A-803B-522E2AAA8C93}" presName="node" presStyleLbl="node1" presStyleIdx="0" presStyleCnt="4">
        <dgm:presLayoutVars>
          <dgm:bulletEnabled val="1"/>
        </dgm:presLayoutVars>
      </dgm:prSet>
      <dgm:spPr/>
    </dgm:pt>
    <dgm:pt modelId="{EB1A7D32-974D-984C-9412-1F0BD1CB1578}" type="pres">
      <dgm:prSet presAssocID="{4080CE2A-7963-B34C-BA88-A1987D875443}" presName="sibTrans" presStyleLbl="sibTrans2D1" presStyleIdx="0" presStyleCnt="3"/>
      <dgm:spPr/>
    </dgm:pt>
    <dgm:pt modelId="{1A791F3D-3BBB-874D-9E15-6C073D9562D5}" type="pres">
      <dgm:prSet presAssocID="{4080CE2A-7963-B34C-BA88-A1987D875443}" presName="connectorText" presStyleLbl="sibTrans2D1" presStyleIdx="0" presStyleCnt="3"/>
      <dgm:spPr/>
    </dgm:pt>
    <dgm:pt modelId="{FDBE0008-F8EC-F74A-B1E9-6D6A9B854EF9}" type="pres">
      <dgm:prSet presAssocID="{AA95F7C4-8168-8641-868A-CF599853C20A}" presName="node" presStyleLbl="node1" presStyleIdx="1" presStyleCnt="4">
        <dgm:presLayoutVars>
          <dgm:bulletEnabled val="1"/>
        </dgm:presLayoutVars>
      </dgm:prSet>
      <dgm:spPr/>
    </dgm:pt>
    <dgm:pt modelId="{83C3CEED-70C3-E34F-898F-F5B4569874ED}" type="pres">
      <dgm:prSet presAssocID="{85B20248-3D2F-2F47-BBE3-F3BC21E73A09}" presName="sibTrans" presStyleLbl="sibTrans2D1" presStyleIdx="1" presStyleCnt="3"/>
      <dgm:spPr/>
    </dgm:pt>
    <dgm:pt modelId="{4BB05EDC-A9F4-6C43-9F0A-3CDB63F0093C}" type="pres">
      <dgm:prSet presAssocID="{85B20248-3D2F-2F47-BBE3-F3BC21E73A09}" presName="connectorText" presStyleLbl="sibTrans2D1" presStyleIdx="1" presStyleCnt="3"/>
      <dgm:spPr/>
    </dgm:pt>
    <dgm:pt modelId="{41169ED8-088D-D64F-B912-988F3A88F83A}" type="pres">
      <dgm:prSet presAssocID="{4CC29549-400B-564C-83E7-AB19726F5D4B}" presName="node" presStyleLbl="node1" presStyleIdx="2" presStyleCnt="4" custLinFactNeighborX="6915" custLinFactNeighborY="0">
        <dgm:presLayoutVars>
          <dgm:bulletEnabled val="1"/>
        </dgm:presLayoutVars>
      </dgm:prSet>
      <dgm:spPr/>
    </dgm:pt>
    <dgm:pt modelId="{96D1A73D-74D6-5143-87CD-CFBBB055A10F}" type="pres">
      <dgm:prSet presAssocID="{2DAC49D9-DB26-364C-B5B2-E07A6F61767F}" presName="sibTrans" presStyleLbl="sibTrans2D1" presStyleIdx="2" presStyleCnt="3"/>
      <dgm:spPr/>
    </dgm:pt>
    <dgm:pt modelId="{B9128AEE-E88A-1841-9D6B-C134D28BB0CA}" type="pres">
      <dgm:prSet presAssocID="{2DAC49D9-DB26-364C-B5B2-E07A6F61767F}" presName="connectorText" presStyleLbl="sibTrans2D1" presStyleIdx="2" presStyleCnt="3"/>
      <dgm:spPr/>
    </dgm:pt>
    <dgm:pt modelId="{92C9D33D-94AE-4948-977A-E05D4A0D4497}" type="pres">
      <dgm:prSet presAssocID="{9C9570BB-91E0-6145-9698-C21C227B0E20}" presName="node" presStyleLbl="node1" presStyleIdx="3" presStyleCnt="4">
        <dgm:presLayoutVars>
          <dgm:bulletEnabled val="1"/>
        </dgm:presLayoutVars>
      </dgm:prSet>
      <dgm:spPr/>
    </dgm:pt>
  </dgm:ptLst>
  <dgm:cxnLst>
    <dgm:cxn modelId="{D9B38A08-6399-4D4D-B82C-43DC3B82AB78}" type="presOf" srcId="{4CC29549-400B-564C-83E7-AB19726F5D4B}" destId="{41169ED8-088D-D64F-B912-988F3A88F83A}" srcOrd="0" destOrd="0" presId="urn:microsoft.com/office/officeart/2005/8/layout/process1"/>
    <dgm:cxn modelId="{A9EFA60E-A47E-4D4C-8234-FEE21A91C79D}" srcId="{0EBB71B1-C75E-6746-82A3-200B799FB511}" destId="{4CC29549-400B-564C-83E7-AB19726F5D4B}" srcOrd="2" destOrd="0" parTransId="{8976BA19-9BD1-2C4A-B3BA-AB0ACF667A53}" sibTransId="{2DAC49D9-DB26-364C-B5B2-E07A6F61767F}"/>
    <dgm:cxn modelId="{73429E18-968F-5E43-AA28-4516CA7F94C7}" srcId="{0EBB71B1-C75E-6746-82A3-200B799FB511}" destId="{AA95F7C4-8168-8641-868A-CF599853C20A}" srcOrd="1" destOrd="0" parTransId="{8FB5082B-6E69-0146-BC0A-3EE28A1FB15D}" sibTransId="{85B20248-3D2F-2F47-BBE3-F3BC21E73A09}"/>
    <dgm:cxn modelId="{53AF282A-6C7E-4642-865C-D29F87F23B45}" type="presOf" srcId="{0EBB71B1-C75E-6746-82A3-200B799FB511}" destId="{2853DF58-5FAD-D34B-A7C0-A1F4FE88979A}" srcOrd="0" destOrd="0" presId="urn:microsoft.com/office/officeart/2005/8/layout/process1"/>
    <dgm:cxn modelId="{69EF1D36-E497-EC48-B742-3D1C0FEAD5E8}" srcId="{0EBB71B1-C75E-6746-82A3-200B799FB511}" destId="{9C9570BB-91E0-6145-9698-C21C227B0E20}" srcOrd="3" destOrd="0" parTransId="{2A69E2FD-FFD9-BA43-9C49-E316AADA69CB}" sibTransId="{D320F292-0E0B-0C4D-9204-67B1A6C799BA}"/>
    <dgm:cxn modelId="{B6AB0044-2A6A-D746-AD11-2E205C330086}" type="presOf" srcId="{2DAC49D9-DB26-364C-B5B2-E07A6F61767F}" destId="{B9128AEE-E88A-1841-9D6B-C134D28BB0CA}" srcOrd="1" destOrd="0" presId="urn:microsoft.com/office/officeart/2005/8/layout/process1"/>
    <dgm:cxn modelId="{89FDAF5F-8E0C-0743-A115-01F64B63D17E}" type="presOf" srcId="{90486949-5AA9-494A-803B-522E2AAA8C93}" destId="{1724CF92-965E-A141-8131-CECB703A12F4}" srcOrd="0" destOrd="0" presId="urn:microsoft.com/office/officeart/2005/8/layout/process1"/>
    <dgm:cxn modelId="{67FD4470-4740-ED40-A9B9-9EB0B2F505A7}" type="presOf" srcId="{85B20248-3D2F-2F47-BBE3-F3BC21E73A09}" destId="{83C3CEED-70C3-E34F-898F-F5B4569874ED}" srcOrd="0" destOrd="0" presId="urn:microsoft.com/office/officeart/2005/8/layout/process1"/>
    <dgm:cxn modelId="{6053C970-F5FC-F14B-9D47-96298FCB2E6B}" srcId="{0EBB71B1-C75E-6746-82A3-200B799FB511}" destId="{90486949-5AA9-494A-803B-522E2AAA8C93}" srcOrd="0" destOrd="0" parTransId="{77EA0B73-4CAF-5044-BD1E-3033341D8FC0}" sibTransId="{4080CE2A-7963-B34C-BA88-A1987D875443}"/>
    <dgm:cxn modelId="{0A32DD81-1469-8B4C-8124-FB13A99CB74C}" type="presOf" srcId="{4080CE2A-7963-B34C-BA88-A1987D875443}" destId="{1A791F3D-3BBB-874D-9E15-6C073D9562D5}" srcOrd="1" destOrd="0" presId="urn:microsoft.com/office/officeart/2005/8/layout/process1"/>
    <dgm:cxn modelId="{D0B9C59B-65E9-4C4F-8858-0018C32F7FE2}" type="presOf" srcId="{4080CE2A-7963-B34C-BA88-A1987D875443}" destId="{EB1A7D32-974D-984C-9412-1F0BD1CB1578}" srcOrd="0" destOrd="0" presId="urn:microsoft.com/office/officeart/2005/8/layout/process1"/>
    <dgm:cxn modelId="{7A4B1DC3-EDEA-A543-9DCF-E05399ADA238}" type="presOf" srcId="{AA95F7C4-8168-8641-868A-CF599853C20A}" destId="{FDBE0008-F8EC-F74A-B1E9-6D6A9B854EF9}" srcOrd="0" destOrd="0" presId="urn:microsoft.com/office/officeart/2005/8/layout/process1"/>
    <dgm:cxn modelId="{EAFCAFEC-01CD-0B4A-AB81-378F3EFF46FA}" type="presOf" srcId="{9C9570BB-91E0-6145-9698-C21C227B0E20}" destId="{92C9D33D-94AE-4948-977A-E05D4A0D4497}" srcOrd="0" destOrd="0" presId="urn:microsoft.com/office/officeart/2005/8/layout/process1"/>
    <dgm:cxn modelId="{0FBBC3F6-C27F-A144-ACD3-4A67EB9DFD7F}" type="presOf" srcId="{85B20248-3D2F-2F47-BBE3-F3BC21E73A09}" destId="{4BB05EDC-A9F4-6C43-9F0A-3CDB63F0093C}" srcOrd="1" destOrd="0" presId="urn:microsoft.com/office/officeart/2005/8/layout/process1"/>
    <dgm:cxn modelId="{871F7BFF-D998-8C42-AC5D-B36DD861EAE0}" type="presOf" srcId="{2DAC49D9-DB26-364C-B5B2-E07A6F61767F}" destId="{96D1A73D-74D6-5143-87CD-CFBBB055A10F}" srcOrd="0" destOrd="0" presId="urn:microsoft.com/office/officeart/2005/8/layout/process1"/>
    <dgm:cxn modelId="{DBADEFEB-E05C-CC49-94B3-66DCF5CE2CFA}" type="presParOf" srcId="{2853DF58-5FAD-D34B-A7C0-A1F4FE88979A}" destId="{1724CF92-965E-A141-8131-CECB703A12F4}" srcOrd="0" destOrd="0" presId="urn:microsoft.com/office/officeart/2005/8/layout/process1"/>
    <dgm:cxn modelId="{CDDEE49C-5FF5-5748-A132-14CF0262A2CB}" type="presParOf" srcId="{2853DF58-5FAD-D34B-A7C0-A1F4FE88979A}" destId="{EB1A7D32-974D-984C-9412-1F0BD1CB1578}" srcOrd="1" destOrd="0" presId="urn:microsoft.com/office/officeart/2005/8/layout/process1"/>
    <dgm:cxn modelId="{996D2B4E-D418-5848-83B2-FCF03EDCB908}" type="presParOf" srcId="{EB1A7D32-974D-984C-9412-1F0BD1CB1578}" destId="{1A791F3D-3BBB-874D-9E15-6C073D9562D5}" srcOrd="0" destOrd="0" presId="urn:microsoft.com/office/officeart/2005/8/layout/process1"/>
    <dgm:cxn modelId="{6D5317CF-566C-9F46-96DD-827E1D668D75}" type="presParOf" srcId="{2853DF58-5FAD-D34B-A7C0-A1F4FE88979A}" destId="{FDBE0008-F8EC-F74A-B1E9-6D6A9B854EF9}" srcOrd="2" destOrd="0" presId="urn:microsoft.com/office/officeart/2005/8/layout/process1"/>
    <dgm:cxn modelId="{28DAC618-6A20-F74D-92A2-A4BFD0DED4C9}" type="presParOf" srcId="{2853DF58-5FAD-D34B-A7C0-A1F4FE88979A}" destId="{83C3CEED-70C3-E34F-898F-F5B4569874ED}" srcOrd="3" destOrd="0" presId="urn:microsoft.com/office/officeart/2005/8/layout/process1"/>
    <dgm:cxn modelId="{2D8AEF26-BD8F-EE45-A4F9-FC7EB1747B7D}" type="presParOf" srcId="{83C3CEED-70C3-E34F-898F-F5B4569874ED}" destId="{4BB05EDC-A9F4-6C43-9F0A-3CDB63F0093C}" srcOrd="0" destOrd="0" presId="urn:microsoft.com/office/officeart/2005/8/layout/process1"/>
    <dgm:cxn modelId="{CC53D2AB-273D-1841-9AB8-CB0250B2F2E5}" type="presParOf" srcId="{2853DF58-5FAD-D34B-A7C0-A1F4FE88979A}" destId="{41169ED8-088D-D64F-B912-988F3A88F83A}" srcOrd="4" destOrd="0" presId="urn:microsoft.com/office/officeart/2005/8/layout/process1"/>
    <dgm:cxn modelId="{B71F6B69-6DFB-C542-B404-B336792EA368}" type="presParOf" srcId="{2853DF58-5FAD-D34B-A7C0-A1F4FE88979A}" destId="{96D1A73D-74D6-5143-87CD-CFBBB055A10F}" srcOrd="5" destOrd="0" presId="urn:microsoft.com/office/officeart/2005/8/layout/process1"/>
    <dgm:cxn modelId="{35927F68-0659-EB4F-9412-F641A7C98225}" type="presParOf" srcId="{96D1A73D-74D6-5143-87CD-CFBBB055A10F}" destId="{B9128AEE-E88A-1841-9D6B-C134D28BB0CA}" srcOrd="0" destOrd="0" presId="urn:microsoft.com/office/officeart/2005/8/layout/process1"/>
    <dgm:cxn modelId="{72FA7456-4E31-564B-ACE4-A452CC1BE652}" type="presParOf" srcId="{2853DF58-5FAD-D34B-A7C0-A1F4FE88979A}" destId="{92C9D33D-94AE-4948-977A-E05D4A0D4497}"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D282E7-FF6D-49E3-889F-554A2EE35660}" type="doc">
      <dgm:prSet loTypeId="urn:microsoft.com/office/officeart/2005/8/layout/process1" loCatId="process" qsTypeId="urn:microsoft.com/office/officeart/2005/8/quickstyle/3d1" qsCatId="3D" csTypeId="urn:microsoft.com/office/officeart/2005/8/colors/accent6_2" csCatId="accent6" phldr="1"/>
      <dgm:spPr/>
    </dgm:pt>
    <dgm:pt modelId="{543B5EE2-2321-4060-BFB3-E3EDF38F7515}">
      <dgm:prSet phldrT="[Texte]"/>
      <dgm:spPr/>
      <dgm:t>
        <a:bodyPr/>
        <a:lstStyle/>
        <a:p>
          <a:r>
            <a:rPr lang="fr-CA" dirty="0"/>
            <a:t>Donnée</a:t>
          </a:r>
        </a:p>
      </dgm:t>
    </dgm:pt>
    <dgm:pt modelId="{C47E3E5F-B372-4852-959C-7C892A12A21F}" type="parTrans" cxnId="{D45039AA-B59D-42A8-B8CB-D641A34E8FDC}">
      <dgm:prSet/>
      <dgm:spPr/>
      <dgm:t>
        <a:bodyPr/>
        <a:lstStyle/>
        <a:p>
          <a:endParaRPr lang="fr-CA"/>
        </a:p>
      </dgm:t>
    </dgm:pt>
    <dgm:pt modelId="{A0F93303-E7FF-4A6A-9D6A-8D009E062FEC}" type="sibTrans" cxnId="{D45039AA-B59D-42A8-B8CB-D641A34E8FDC}">
      <dgm:prSet/>
      <dgm:spPr/>
      <dgm:t>
        <a:bodyPr/>
        <a:lstStyle/>
        <a:p>
          <a:endParaRPr lang="fr-CA"/>
        </a:p>
      </dgm:t>
    </dgm:pt>
    <dgm:pt modelId="{F56D2CA3-F879-402F-9346-543792634053}">
      <dgm:prSet phldrT="[Texte]"/>
      <dgm:spPr/>
      <dgm:t>
        <a:bodyPr/>
        <a:lstStyle/>
        <a:p>
          <a:r>
            <a:rPr lang="fr-CA" dirty="0"/>
            <a:t>Réseau de neurones</a:t>
          </a:r>
        </a:p>
      </dgm:t>
    </dgm:pt>
    <dgm:pt modelId="{0199BC1C-9F96-47B1-80DA-9D8559CE99DB}" type="parTrans" cxnId="{459ACEE8-F6DC-4A78-A6DB-6C9423325E97}">
      <dgm:prSet/>
      <dgm:spPr/>
      <dgm:t>
        <a:bodyPr/>
        <a:lstStyle/>
        <a:p>
          <a:endParaRPr lang="fr-CA"/>
        </a:p>
      </dgm:t>
    </dgm:pt>
    <dgm:pt modelId="{96C6A2DF-B0D8-482E-91B3-7214D8682432}" type="sibTrans" cxnId="{459ACEE8-F6DC-4A78-A6DB-6C9423325E97}">
      <dgm:prSet/>
      <dgm:spPr/>
      <dgm:t>
        <a:bodyPr/>
        <a:lstStyle/>
        <a:p>
          <a:endParaRPr lang="fr-CA"/>
        </a:p>
      </dgm:t>
    </dgm:pt>
    <dgm:pt modelId="{2E093563-4902-4C65-AFD7-4AAB9925A4CF}">
      <dgm:prSet phldrT="[Texte]"/>
      <dgm:spPr/>
      <dgm:t>
        <a:bodyPr/>
        <a:lstStyle/>
        <a:p>
          <a:r>
            <a:rPr lang="fr-CA" dirty="0"/>
            <a:t>Prédiction ou classification</a:t>
          </a:r>
        </a:p>
      </dgm:t>
    </dgm:pt>
    <dgm:pt modelId="{B8E634FC-9D6A-4288-91A6-9F85F494A80A}" type="parTrans" cxnId="{83F35ECD-D3F2-4413-9987-A22065E633D9}">
      <dgm:prSet/>
      <dgm:spPr/>
      <dgm:t>
        <a:bodyPr/>
        <a:lstStyle/>
        <a:p>
          <a:endParaRPr lang="fr-CA"/>
        </a:p>
      </dgm:t>
    </dgm:pt>
    <dgm:pt modelId="{42859315-026E-464D-97BA-09BF7D1CF3A2}" type="sibTrans" cxnId="{83F35ECD-D3F2-4413-9987-A22065E633D9}">
      <dgm:prSet/>
      <dgm:spPr/>
      <dgm:t>
        <a:bodyPr/>
        <a:lstStyle/>
        <a:p>
          <a:endParaRPr lang="fr-CA"/>
        </a:p>
      </dgm:t>
    </dgm:pt>
    <dgm:pt modelId="{FC43CFF3-CB77-42A7-B711-246B1A7C2146}">
      <dgm:prSet phldrT="[Texte]"/>
      <dgm:spPr/>
      <dgm:t>
        <a:bodyPr/>
        <a:lstStyle/>
        <a:p>
          <a:r>
            <a:rPr lang="fr-CA" dirty="0"/>
            <a:t>Action</a:t>
          </a:r>
        </a:p>
      </dgm:t>
    </dgm:pt>
    <dgm:pt modelId="{E7A33314-A5E8-4821-94BB-4049CFDC79E5}" type="parTrans" cxnId="{97559B65-39F8-470F-A8B4-7DCF74315C70}">
      <dgm:prSet/>
      <dgm:spPr/>
      <dgm:t>
        <a:bodyPr/>
        <a:lstStyle/>
        <a:p>
          <a:endParaRPr lang="fr-CA"/>
        </a:p>
      </dgm:t>
    </dgm:pt>
    <dgm:pt modelId="{79418EDB-6F8A-4BA3-BF15-3D813EB13B66}" type="sibTrans" cxnId="{97559B65-39F8-470F-A8B4-7DCF74315C70}">
      <dgm:prSet/>
      <dgm:spPr/>
      <dgm:t>
        <a:bodyPr/>
        <a:lstStyle/>
        <a:p>
          <a:endParaRPr lang="fr-CA"/>
        </a:p>
      </dgm:t>
    </dgm:pt>
    <dgm:pt modelId="{E71AC40D-4F7A-45E1-AE69-A2848819A548}" type="pres">
      <dgm:prSet presAssocID="{F5D282E7-FF6D-49E3-889F-554A2EE35660}" presName="Name0" presStyleCnt="0">
        <dgm:presLayoutVars>
          <dgm:dir/>
          <dgm:resizeHandles val="exact"/>
        </dgm:presLayoutVars>
      </dgm:prSet>
      <dgm:spPr/>
    </dgm:pt>
    <dgm:pt modelId="{C46998A8-95E8-41E4-A750-2388ADA6F56A}" type="pres">
      <dgm:prSet presAssocID="{543B5EE2-2321-4060-BFB3-E3EDF38F7515}" presName="node" presStyleLbl="node1" presStyleIdx="0" presStyleCnt="4">
        <dgm:presLayoutVars>
          <dgm:bulletEnabled val="1"/>
        </dgm:presLayoutVars>
      </dgm:prSet>
      <dgm:spPr/>
    </dgm:pt>
    <dgm:pt modelId="{F897EF5C-14F2-4421-9505-E88A60BF31E3}" type="pres">
      <dgm:prSet presAssocID="{A0F93303-E7FF-4A6A-9D6A-8D009E062FEC}" presName="sibTrans" presStyleLbl="sibTrans2D1" presStyleIdx="0" presStyleCnt="3"/>
      <dgm:spPr/>
    </dgm:pt>
    <dgm:pt modelId="{5278F34B-136B-4BE0-BBE7-7625AE084D80}" type="pres">
      <dgm:prSet presAssocID="{A0F93303-E7FF-4A6A-9D6A-8D009E062FEC}" presName="connectorText" presStyleLbl="sibTrans2D1" presStyleIdx="0" presStyleCnt="3"/>
      <dgm:spPr/>
    </dgm:pt>
    <dgm:pt modelId="{9394C215-6470-4359-8858-C50E5E18D4AE}" type="pres">
      <dgm:prSet presAssocID="{F56D2CA3-F879-402F-9346-543792634053}" presName="node" presStyleLbl="node1" presStyleIdx="1" presStyleCnt="4">
        <dgm:presLayoutVars>
          <dgm:bulletEnabled val="1"/>
        </dgm:presLayoutVars>
      </dgm:prSet>
      <dgm:spPr/>
    </dgm:pt>
    <dgm:pt modelId="{9A9425F0-7916-4C7F-9577-D13BE177A92B}" type="pres">
      <dgm:prSet presAssocID="{96C6A2DF-B0D8-482E-91B3-7214D8682432}" presName="sibTrans" presStyleLbl="sibTrans2D1" presStyleIdx="1" presStyleCnt="3"/>
      <dgm:spPr/>
    </dgm:pt>
    <dgm:pt modelId="{F2B2AB95-C0A2-4BD9-A660-13CAC352FF20}" type="pres">
      <dgm:prSet presAssocID="{96C6A2DF-B0D8-482E-91B3-7214D8682432}" presName="connectorText" presStyleLbl="sibTrans2D1" presStyleIdx="1" presStyleCnt="3"/>
      <dgm:spPr/>
    </dgm:pt>
    <dgm:pt modelId="{6A6AAB84-621C-46E2-8BC4-C4781EE9831B}" type="pres">
      <dgm:prSet presAssocID="{2E093563-4902-4C65-AFD7-4AAB9925A4CF}" presName="node" presStyleLbl="node1" presStyleIdx="2" presStyleCnt="4">
        <dgm:presLayoutVars>
          <dgm:bulletEnabled val="1"/>
        </dgm:presLayoutVars>
      </dgm:prSet>
      <dgm:spPr/>
    </dgm:pt>
    <dgm:pt modelId="{8C62D280-DE49-44C8-A541-BAEBC79E25DD}" type="pres">
      <dgm:prSet presAssocID="{42859315-026E-464D-97BA-09BF7D1CF3A2}" presName="sibTrans" presStyleLbl="sibTrans2D1" presStyleIdx="2" presStyleCnt="3"/>
      <dgm:spPr/>
    </dgm:pt>
    <dgm:pt modelId="{F40047DC-CE8D-4D2E-AEAD-9D01CC56C89D}" type="pres">
      <dgm:prSet presAssocID="{42859315-026E-464D-97BA-09BF7D1CF3A2}" presName="connectorText" presStyleLbl="sibTrans2D1" presStyleIdx="2" presStyleCnt="3"/>
      <dgm:spPr/>
    </dgm:pt>
    <dgm:pt modelId="{53A813B8-346E-4527-BEC8-DC8C7868A10E}" type="pres">
      <dgm:prSet presAssocID="{FC43CFF3-CB77-42A7-B711-246B1A7C2146}" presName="node" presStyleLbl="node1" presStyleIdx="3" presStyleCnt="4">
        <dgm:presLayoutVars>
          <dgm:bulletEnabled val="1"/>
        </dgm:presLayoutVars>
      </dgm:prSet>
      <dgm:spPr/>
    </dgm:pt>
  </dgm:ptLst>
  <dgm:cxnLst>
    <dgm:cxn modelId="{D96AF11E-847C-4FD8-B12D-D0A5FC2A3EEB}" type="presOf" srcId="{F5D282E7-FF6D-49E3-889F-554A2EE35660}" destId="{E71AC40D-4F7A-45E1-AE69-A2848819A548}" srcOrd="0" destOrd="0" presId="urn:microsoft.com/office/officeart/2005/8/layout/process1"/>
    <dgm:cxn modelId="{34785D2D-99ED-4BF5-86E7-3C3E4793712F}" type="presOf" srcId="{2E093563-4902-4C65-AFD7-4AAB9925A4CF}" destId="{6A6AAB84-621C-46E2-8BC4-C4781EE9831B}" srcOrd="0" destOrd="0" presId="urn:microsoft.com/office/officeart/2005/8/layout/process1"/>
    <dgm:cxn modelId="{7093922D-7AC3-4687-8456-FF52D9D4BB4C}" type="presOf" srcId="{F56D2CA3-F879-402F-9346-543792634053}" destId="{9394C215-6470-4359-8858-C50E5E18D4AE}" srcOrd="0" destOrd="0" presId="urn:microsoft.com/office/officeart/2005/8/layout/process1"/>
    <dgm:cxn modelId="{21A09A61-C5D2-42C0-A7CE-A79A3933164C}" type="presOf" srcId="{96C6A2DF-B0D8-482E-91B3-7214D8682432}" destId="{9A9425F0-7916-4C7F-9577-D13BE177A92B}" srcOrd="0" destOrd="0" presId="urn:microsoft.com/office/officeart/2005/8/layout/process1"/>
    <dgm:cxn modelId="{97559B65-39F8-470F-A8B4-7DCF74315C70}" srcId="{F5D282E7-FF6D-49E3-889F-554A2EE35660}" destId="{FC43CFF3-CB77-42A7-B711-246B1A7C2146}" srcOrd="3" destOrd="0" parTransId="{E7A33314-A5E8-4821-94BB-4049CFDC79E5}" sibTransId="{79418EDB-6F8A-4BA3-BF15-3D813EB13B66}"/>
    <dgm:cxn modelId="{44CDB97B-E5A7-4FCA-8DE6-67427AAB39D7}" type="presOf" srcId="{A0F93303-E7FF-4A6A-9D6A-8D009E062FEC}" destId="{5278F34B-136B-4BE0-BBE7-7625AE084D80}" srcOrd="1" destOrd="0" presId="urn:microsoft.com/office/officeart/2005/8/layout/process1"/>
    <dgm:cxn modelId="{2EB79087-697D-4CCB-999C-67CBF89003A8}" type="presOf" srcId="{543B5EE2-2321-4060-BFB3-E3EDF38F7515}" destId="{C46998A8-95E8-41E4-A750-2388ADA6F56A}" srcOrd="0" destOrd="0" presId="urn:microsoft.com/office/officeart/2005/8/layout/process1"/>
    <dgm:cxn modelId="{29ECFF88-DE6A-4960-B6B4-10FBDF7E7D5E}" type="presOf" srcId="{96C6A2DF-B0D8-482E-91B3-7214D8682432}" destId="{F2B2AB95-C0A2-4BD9-A660-13CAC352FF20}" srcOrd="1" destOrd="0" presId="urn:microsoft.com/office/officeart/2005/8/layout/process1"/>
    <dgm:cxn modelId="{F5DC53A1-0ED1-4902-99A5-2771506230F9}" type="presOf" srcId="{FC43CFF3-CB77-42A7-B711-246B1A7C2146}" destId="{53A813B8-346E-4527-BEC8-DC8C7868A10E}" srcOrd="0" destOrd="0" presId="urn:microsoft.com/office/officeart/2005/8/layout/process1"/>
    <dgm:cxn modelId="{22FE27A2-B175-44AB-9964-BEF576AA1C3F}" type="presOf" srcId="{A0F93303-E7FF-4A6A-9D6A-8D009E062FEC}" destId="{F897EF5C-14F2-4421-9505-E88A60BF31E3}" srcOrd="0" destOrd="0" presId="urn:microsoft.com/office/officeart/2005/8/layout/process1"/>
    <dgm:cxn modelId="{546F2DA8-FEAB-415F-BEB7-1E9217CEEF36}" type="presOf" srcId="{42859315-026E-464D-97BA-09BF7D1CF3A2}" destId="{F40047DC-CE8D-4D2E-AEAD-9D01CC56C89D}" srcOrd="1" destOrd="0" presId="urn:microsoft.com/office/officeart/2005/8/layout/process1"/>
    <dgm:cxn modelId="{D45039AA-B59D-42A8-B8CB-D641A34E8FDC}" srcId="{F5D282E7-FF6D-49E3-889F-554A2EE35660}" destId="{543B5EE2-2321-4060-BFB3-E3EDF38F7515}" srcOrd="0" destOrd="0" parTransId="{C47E3E5F-B372-4852-959C-7C892A12A21F}" sibTransId="{A0F93303-E7FF-4A6A-9D6A-8D009E062FEC}"/>
    <dgm:cxn modelId="{83F35ECD-D3F2-4413-9987-A22065E633D9}" srcId="{F5D282E7-FF6D-49E3-889F-554A2EE35660}" destId="{2E093563-4902-4C65-AFD7-4AAB9925A4CF}" srcOrd="2" destOrd="0" parTransId="{B8E634FC-9D6A-4288-91A6-9F85F494A80A}" sibTransId="{42859315-026E-464D-97BA-09BF7D1CF3A2}"/>
    <dgm:cxn modelId="{04ADECDD-A9A7-419E-BBBB-0EA145A49794}" type="presOf" srcId="{42859315-026E-464D-97BA-09BF7D1CF3A2}" destId="{8C62D280-DE49-44C8-A541-BAEBC79E25DD}" srcOrd="0" destOrd="0" presId="urn:microsoft.com/office/officeart/2005/8/layout/process1"/>
    <dgm:cxn modelId="{459ACEE8-F6DC-4A78-A6DB-6C9423325E97}" srcId="{F5D282E7-FF6D-49E3-889F-554A2EE35660}" destId="{F56D2CA3-F879-402F-9346-543792634053}" srcOrd="1" destOrd="0" parTransId="{0199BC1C-9F96-47B1-80DA-9D8559CE99DB}" sibTransId="{96C6A2DF-B0D8-482E-91B3-7214D8682432}"/>
    <dgm:cxn modelId="{C1B9FC11-2B92-4DC0-A009-FFC72CE7DF11}" type="presParOf" srcId="{E71AC40D-4F7A-45E1-AE69-A2848819A548}" destId="{C46998A8-95E8-41E4-A750-2388ADA6F56A}" srcOrd="0" destOrd="0" presId="urn:microsoft.com/office/officeart/2005/8/layout/process1"/>
    <dgm:cxn modelId="{4B158630-0D6C-49DD-A6A9-27E3655EAEED}" type="presParOf" srcId="{E71AC40D-4F7A-45E1-AE69-A2848819A548}" destId="{F897EF5C-14F2-4421-9505-E88A60BF31E3}" srcOrd="1" destOrd="0" presId="urn:microsoft.com/office/officeart/2005/8/layout/process1"/>
    <dgm:cxn modelId="{5CADB26E-25D5-4292-96F1-EF72A326E80B}" type="presParOf" srcId="{F897EF5C-14F2-4421-9505-E88A60BF31E3}" destId="{5278F34B-136B-4BE0-BBE7-7625AE084D80}" srcOrd="0" destOrd="0" presId="urn:microsoft.com/office/officeart/2005/8/layout/process1"/>
    <dgm:cxn modelId="{83EAC1F7-6671-40B8-A0B9-ABAA8C413488}" type="presParOf" srcId="{E71AC40D-4F7A-45E1-AE69-A2848819A548}" destId="{9394C215-6470-4359-8858-C50E5E18D4AE}" srcOrd="2" destOrd="0" presId="urn:microsoft.com/office/officeart/2005/8/layout/process1"/>
    <dgm:cxn modelId="{FB451062-96B7-48D7-9BDB-907A2517ACE5}" type="presParOf" srcId="{E71AC40D-4F7A-45E1-AE69-A2848819A548}" destId="{9A9425F0-7916-4C7F-9577-D13BE177A92B}" srcOrd="3" destOrd="0" presId="urn:microsoft.com/office/officeart/2005/8/layout/process1"/>
    <dgm:cxn modelId="{6CE25AFB-E008-458D-BF2B-DD79E8D1E961}" type="presParOf" srcId="{9A9425F0-7916-4C7F-9577-D13BE177A92B}" destId="{F2B2AB95-C0A2-4BD9-A660-13CAC352FF20}" srcOrd="0" destOrd="0" presId="urn:microsoft.com/office/officeart/2005/8/layout/process1"/>
    <dgm:cxn modelId="{E4CA3147-CDCB-4B31-B0C0-08DC9817EED0}" type="presParOf" srcId="{E71AC40D-4F7A-45E1-AE69-A2848819A548}" destId="{6A6AAB84-621C-46E2-8BC4-C4781EE9831B}" srcOrd="4" destOrd="0" presId="urn:microsoft.com/office/officeart/2005/8/layout/process1"/>
    <dgm:cxn modelId="{9450F213-923B-4512-B59E-FFA12851B572}" type="presParOf" srcId="{E71AC40D-4F7A-45E1-AE69-A2848819A548}" destId="{8C62D280-DE49-44C8-A541-BAEBC79E25DD}" srcOrd="5" destOrd="0" presId="urn:microsoft.com/office/officeart/2005/8/layout/process1"/>
    <dgm:cxn modelId="{026385FE-A31B-4E10-B1F0-75626E1CE531}" type="presParOf" srcId="{8C62D280-DE49-44C8-A541-BAEBC79E25DD}" destId="{F40047DC-CE8D-4D2E-AEAD-9D01CC56C89D}" srcOrd="0" destOrd="0" presId="urn:microsoft.com/office/officeart/2005/8/layout/process1"/>
    <dgm:cxn modelId="{2F5E97BD-1038-4C6E-8840-D5A325D0D7BE}" type="presParOf" srcId="{E71AC40D-4F7A-45E1-AE69-A2848819A548}" destId="{53A813B8-346E-4527-BEC8-DC8C7868A10E}"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D31A0-1AA4-438F-825B-3CC7813E1F25}">
      <dsp:nvSpPr>
        <dsp:cNvPr id="0" name=""/>
        <dsp:cNvSpPr/>
      </dsp:nvSpPr>
      <dsp:spPr>
        <a:xfrm>
          <a:off x="671725" y="0"/>
          <a:ext cx="9172148" cy="5623289"/>
        </a:xfrm>
        <a:prstGeom prst="ellipse">
          <a:avLst/>
        </a:prstGeom>
        <a:solidFill>
          <a:schemeClr val="accent5">
            <a:hueOff val="0"/>
            <a:satOff val="0"/>
            <a:lumOff val="0"/>
            <a:alphaOff val="0"/>
          </a:schemeClr>
        </a:solidFill>
        <a:ln>
          <a:noFill/>
        </a:ln>
        <a:effectLst>
          <a:outerShdw blurRad="50800" dist="38100" dir="5400000" sy="96000" rotWithShape="0">
            <a:srgbClr val="000000">
              <a:alpha val="54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fr-CA" sz="1900" kern="1200" dirty="0"/>
            <a:t>Intelligence artificielle</a:t>
          </a:r>
        </a:p>
      </dsp:txBody>
      <dsp:txXfrm>
        <a:off x="3654967" y="281164"/>
        <a:ext cx="3205665" cy="843493"/>
      </dsp:txXfrm>
    </dsp:sp>
    <dsp:sp modelId="{07C420F4-3868-4EBC-B485-E40EFF352F70}">
      <dsp:nvSpPr>
        <dsp:cNvPr id="0" name=""/>
        <dsp:cNvSpPr/>
      </dsp:nvSpPr>
      <dsp:spPr>
        <a:xfrm>
          <a:off x="2795326" y="1125276"/>
          <a:ext cx="6671063" cy="4217467"/>
        </a:xfrm>
        <a:prstGeom prst="ellipse">
          <a:avLst/>
        </a:prstGeom>
        <a:solidFill>
          <a:schemeClr val="accent5">
            <a:hueOff val="-3379271"/>
            <a:satOff val="-8710"/>
            <a:lumOff val="-5883"/>
            <a:alphaOff val="0"/>
          </a:schemeClr>
        </a:solidFill>
        <a:ln>
          <a:noFill/>
        </a:ln>
        <a:effectLst>
          <a:outerShdw blurRad="50800" dist="38100" dir="5400000" sy="96000" rotWithShape="0">
            <a:srgbClr val="000000">
              <a:alpha val="54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fr-CA" sz="1900" kern="1200" dirty="0"/>
            <a:t>Apprentissage automatique</a:t>
          </a:r>
        </a:p>
      </dsp:txBody>
      <dsp:txXfrm>
        <a:off x="4576500" y="1388868"/>
        <a:ext cx="3108715" cy="790775"/>
      </dsp:txXfrm>
    </dsp:sp>
    <dsp:sp modelId="{B2B8A62A-ABF1-47F0-84F0-94FA614DB3CA}">
      <dsp:nvSpPr>
        <dsp:cNvPr id="0" name=""/>
        <dsp:cNvSpPr/>
      </dsp:nvSpPr>
      <dsp:spPr>
        <a:xfrm>
          <a:off x="5124134" y="2276504"/>
          <a:ext cx="3823499" cy="2811644"/>
        </a:xfrm>
        <a:prstGeom prst="ellipse">
          <a:avLst/>
        </a:prstGeom>
        <a:solidFill>
          <a:schemeClr val="accent5">
            <a:hueOff val="-6758543"/>
            <a:satOff val="-17419"/>
            <a:lumOff val="-11765"/>
            <a:alphaOff val="0"/>
          </a:schemeClr>
        </a:solidFill>
        <a:ln>
          <a:noFill/>
        </a:ln>
        <a:effectLst>
          <a:outerShdw blurRad="50800" dist="38100" dir="5400000" sy="96000" rotWithShape="0">
            <a:srgbClr val="000000">
              <a:alpha val="54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fr-CA" sz="1900" kern="1200" dirty="0"/>
            <a:t>Apprentissage profond</a:t>
          </a:r>
        </a:p>
      </dsp:txBody>
      <dsp:txXfrm>
        <a:off x="5684072" y="2979415"/>
        <a:ext cx="2703622" cy="14058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4CF92-965E-A141-8131-CECB703A12F4}">
      <dsp:nvSpPr>
        <dsp:cNvPr id="0" name=""/>
        <dsp:cNvSpPr/>
      </dsp:nvSpPr>
      <dsp:spPr>
        <a:xfrm>
          <a:off x="4725" y="792745"/>
          <a:ext cx="2066285" cy="1239771"/>
        </a:xfrm>
        <a:prstGeom prst="roundRect">
          <a:avLst>
            <a:gd name="adj" fmla="val 10000"/>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CA" sz="2100" kern="1200" dirty="0"/>
            <a:t>Données</a:t>
          </a:r>
        </a:p>
      </dsp:txBody>
      <dsp:txXfrm>
        <a:off x="41037" y="829057"/>
        <a:ext cx="1993661" cy="1167147"/>
      </dsp:txXfrm>
    </dsp:sp>
    <dsp:sp modelId="{EB1A7D32-974D-984C-9412-1F0BD1CB1578}">
      <dsp:nvSpPr>
        <dsp:cNvPr id="0" name=""/>
        <dsp:cNvSpPr/>
      </dsp:nvSpPr>
      <dsp:spPr>
        <a:xfrm>
          <a:off x="2277640" y="1156411"/>
          <a:ext cx="438052" cy="512438"/>
        </a:xfrm>
        <a:prstGeom prst="rightArrow">
          <a:avLst>
            <a:gd name="adj1" fmla="val 60000"/>
            <a:gd name="adj2" fmla="val 50000"/>
          </a:avLst>
        </a:prstGeom>
        <a:solidFill>
          <a:schemeClr val="accent1">
            <a:tint val="60000"/>
            <a:hueOff val="0"/>
            <a:satOff val="0"/>
            <a:lumOff val="0"/>
            <a:alphaOff val="0"/>
          </a:schemeClr>
        </a:solidFill>
        <a:ln>
          <a:noFill/>
        </a:ln>
        <a:effectLst>
          <a:outerShdw blurRad="50800" dist="38100" dir="5400000" sy="96000" rotWithShape="0">
            <a:srgbClr val="000000">
              <a:alpha val="54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fr-CA" sz="1700" kern="1200"/>
        </a:p>
      </dsp:txBody>
      <dsp:txXfrm>
        <a:off x="2277640" y="1258899"/>
        <a:ext cx="306636" cy="307462"/>
      </dsp:txXfrm>
    </dsp:sp>
    <dsp:sp modelId="{FDBE0008-F8EC-F74A-B1E9-6D6A9B854EF9}">
      <dsp:nvSpPr>
        <dsp:cNvPr id="0" name=""/>
        <dsp:cNvSpPr/>
      </dsp:nvSpPr>
      <dsp:spPr>
        <a:xfrm>
          <a:off x="2897526" y="792745"/>
          <a:ext cx="2066285" cy="1239771"/>
        </a:xfrm>
        <a:prstGeom prst="roundRect">
          <a:avLst>
            <a:gd name="adj" fmla="val 10000"/>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CA" sz="2100" kern="1200" dirty="0"/>
            <a:t>Apprentissage</a:t>
          </a:r>
        </a:p>
      </dsp:txBody>
      <dsp:txXfrm>
        <a:off x="2933838" y="829057"/>
        <a:ext cx="1993661" cy="1167147"/>
      </dsp:txXfrm>
    </dsp:sp>
    <dsp:sp modelId="{83C3CEED-70C3-E34F-898F-F5B4569874ED}">
      <dsp:nvSpPr>
        <dsp:cNvPr id="0" name=""/>
        <dsp:cNvSpPr/>
      </dsp:nvSpPr>
      <dsp:spPr>
        <a:xfrm>
          <a:off x="5184728" y="1156411"/>
          <a:ext cx="468343" cy="512438"/>
        </a:xfrm>
        <a:prstGeom prst="rightArrow">
          <a:avLst>
            <a:gd name="adj1" fmla="val 60000"/>
            <a:gd name="adj2" fmla="val 50000"/>
          </a:avLst>
        </a:prstGeom>
        <a:solidFill>
          <a:schemeClr val="accent1">
            <a:tint val="60000"/>
            <a:hueOff val="0"/>
            <a:satOff val="0"/>
            <a:lumOff val="0"/>
            <a:alphaOff val="0"/>
          </a:schemeClr>
        </a:solidFill>
        <a:ln>
          <a:noFill/>
        </a:ln>
        <a:effectLst>
          <a:outerShdw blurRad="50800" dist="38100" dir="5400000" sy="96000" rotWithShape="0">
            <a:srgbClr val="000000">
              <a:alpha val="54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fr-CA" sz="1700" kern="1200"/>
        </a:p>
      </dsp:txBody>
      <dsp:txXfrm>
        <a:off x="5184728" y="1258899"/>
        <a:ext cx="327840" cy="307462"/>
      </dsp:txXfrm>
    </dsp:sp>
    <dsp:sp modelId="{41169ED8-088D-D64F-B912-988F3A88F83A}">
      <dsp:nvSpPr>
        <dsp:cNvPr id="0" name=""/>
        <dsp:cNvSpPr/>
      </dsp:nvSpPr>
      <dsp:spPr>
        <a:xfrm>
          <a:off x="5847479" y="792745"/>
          <a:ext cx="2066285" cy="1239771"/>
        </a:xfrm>
        <a:prstGeom prst="roundRect">
          <a:avLst>
            <a:gd name="adj" fmla="val 10000"/>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CA" sz="2100" kern="1200" dirty="0"/>
            <a:t>Validation</a:t>
          </a:r>
        </a:p>
      </dsp:txBody>
      <dsp:txXfrm>
        <a:off x="5883791" y="829057"/>
        <a:ext cx="1993661" cy="1167147"/>
      </dsp:txXfrm>
    </dsp:sp>
    <dsp:sp modelId="{96D1A73D-74D6-5143-87CD-CFBBB055A10F}">
      <dsp:nvSpPr>
        <dsp:cNvPr id="0" name=""/>
        <dsp:cNvSpPr/>
      </dsp:nvSpPr>
      <dsp:spPr>
        <a:xfrm>
          <a:off x="8106105" y="1156411"/>
          <a:ext cx="407761" cy="512438"/>
        </a:xfrm>
        <a:prstGeom prst="rightArrow">
          <a:avLst>
            <a:gd name="adj1" fmla="val 60000"/>
            <a:gd name="adj2" fmla="val 50000"/>
          </a:avLst>
        </a:prstGeom>
        <a:solidFill>
          <a:schemeClr val="accent1">
            <a:tint val="60000"/>
            <a:hueOff val="0"/>
            <a:satOff val="0"/>
            <a:lumOff val="0"/>
            <a:alphaOff val="0"/>
          </a:schemeClr>
        </a:solidFill>
        <a:ln>
          <a:noFill/>
        </a:ln>
        <a:effectLst>
          <a:outerShdw blurRad="50800" dist="38100" dir="5400000" sy="96000" rotWithShape="0">
            <a:srgbClr val="000000">
              <a:alpha val="54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fr-CA" sz="1700" kern="1200"/>
        </a:p>
      </dsp:txBody>
      <dsp:txXfrm>
        <a:off x="8106105" y="1258899"/>
        <a:ext cx="285433" cy="307462"/>
      </dsp:txXfrm>
    </dsp:sp>
    <dsp:sp modelId="{92C9D33D-94AE-4948-977A-E05D4A0D4497}">
      <dsp:nvSpPr>
        <dsp:cNvPr id="0" name=""/>
        <dsp:cNvSpPr/>
      </dsp:nvSpPr>
      <dsp:spPr>
        <a:xfrm>
          <a:off x="8683126" y="792745"/>
          <a:ext cx="2066285" cy="1239771"/>
        </a:xfrm>
        <a:prstGeom prst="roundRect">
          <a:avLst>
            <a:gd name="adj" fmla="val 10000"/>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CA" sz="2100" kern="1200" dirty="0"/>
            <a:t>Utilisation</a:t>
          </a:r>
        </a:p>
      </dsp:txBody>
      <dsp:txXfrm>
        <a:off x="8719438" y="829057"/>
        <a:ext cx="1993661" cy="11671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998A8-95E8-41E4-A750-2388ADA6F56A}">
      <dsp:nvSpPr>
        <dsp:cNvPr id="0" name=""/>
        <dsp:cNvSpPr/>
      </dsp:nvSpPr>
      <dsp:spPr>
        <a:xfrm>
          <a:off x="4725" y="2258639"/>
          <a:ext cx="2066285" cy="1239771"/>
        </a:xfrm>
        <a:prstGeom prst="roundRect">
          <a:avLst>
            <a:gd name="adj" fmla="val 10000"/>
          </a:avLst>
        </a:prstGeom>
        <a:gradFill rotWithShape="0">
          <a:gsLst>
            <a:gs pos="0">
              <a:schemeClr val="accent6">
                <a:hueOff val="0"/>
                <a:satOff val="0"/>
                <a:lumOff val="0"/>
                <a:alphaOff val="0"/>
                <a:tint val="94000"/>
                <a:satMod val="100000"/>
                <a:lumMod val="104000"/>
              </a:schemeClr>
            </a:gs>
            <a:gs pos="69000">
              <a:schemeClr val="accent6">
                <a:hueOff val="0"/>
                <a:satOff val="0"/>
                <a:lumOff val="0"/>
                <a:alphaOff val="0"/>
                <a:shade val="86000"/>
                <a:satMod val="130000"/>
                <a:lumMod val="102000"/>
              </a:schemeClr>
            </a:gs>
            <a:gs pos="100000">
              <a:schemeClr val="accent6">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CA" sz="2400" kern="1200" dirty="0"/>
            <a:t>Donnée</a:t>
          </a:r>
        </a:p>
      </dsp:txBody>
      <dsp:txXfrm>
        <a:off x="41037" y="2294951"/>
        <a:ext cx="1993661" cy="1167147"/>
      </dsp:txXfrm>
    </dsp:sp>
    <dsp:sp modelId="{F897EF5C-14F2-4421-9505-E88A60BF31E3}">
      <dsp:nvSpPr>
        <dsp:cNvPr id="0" name=""/>
        <dsp:cNvSpPr/>
      </dsp:nvSpPr>
      <dsp:spPr>
        <a:xfrm>
          <a:off x="2277640" y="2622305"/>
          <a:ext cx="438052" cy="512438"/>
        </a:xfrm>
        <a:prstGeom prst="rightArrow">
          <a:avLst>
            <a:gd name="adj1" fmla="val 60000"/>
            <a:gd name="adj2" fmla="val 50000"/>
          </a:avLst>
        </a:prstGeom>
        <a:gradFill rotWithShape="0">
          <a:gsLst>
            <a:gs pos="0">
              <a:schemeClr val="accent6">
                <a:tint val="60000"/>
                <a:hueOff val="0"/>
                <a:satOff val="0"/>
                <a:lumOff val="0"/>
                <a:alphaOff val="0"/>
                <a:tint val="94000"/>
                <a:satMod val="100000"/>
                <a:lumMod val="104000"/>
              </a:schemeClr>
            </a:gs>
            <a:gs pos="69000">
              <a:schemeClr val="accent6">
                <a:tint val="60000"/>
                <a:hueOff val="0"/>
                <a:satOff val="0"/>
                <a:lumOff val="0"/>
                <a:alphaOff val="0"/>
                <a:shade val="86000"/>
                <a:satMod val="130000"/>
                <a:lumMod val="102000"/>
              </a:schemeClr>
            </a:gs>
            <a:gs pos="100000">
              <a:schemeClr val="accent6">
                <a:tint val="60000"/>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CA" sz="2000" kern="1200"/>
        </a:p>
      </dsp:txBody>
      <dsp:txXfrm>
        <a:off x="2277640" y="2724793"/>
        <a:ext cx="306636" cy="307462"/>
      </dsp:txXfrm>
    </dsp:sp>
    <dsp:sp modelId="{9394C215-6470-4359-8858-C50E5E18D4AE}">
      <dsp:nvSpPr>
        <dsp:cNvPr id="0" name=""/>
        <dsp:cNvSpPr/>
      </dsp:nvSpPr>
      <dsp:spPr>
        <a:xfrm>
          <a:off x="2897526" y="2258639"/>
          <a:ext cx="2066285" cy="1239771"/>
        </a:xfrm>
        <a:prstGeom prst="roundRect">
          <a:avLst>
            <a:gd name="adj" fmla="val 10000"/>
          </a:avLst>
        </a:prstGeom>
        <a:gradFill rotWithShape="0">
          <a:gsLst>
            <a:gs pos="0">
              <a:schemeClr val="accent6">
                <a:hueOff val="0"/>
                <a:satOff val="0"/>
                <a:lumOff val="0"/>
                <a:alphaOff val="0"/>
                <a:tint val="94000"/>
                <a:satMod val="100000"/>
                <a:lumMod val="104000"/>
              </a:schemeClr>
            </a:gs>
            <a:gs pos="69000">
              <a:schemeClr val="accent6">
                <a:hueOff val="0"/>
                <a:satOff val="0"/>
                <a:lumOff val="0"/>
                <a:alphaOff val="0"/>
                <a:shade val="86000"/>
                <a:satMod val="130000"/>
                <a:lumMod val="102000"/>
              </a:schemeClr>
            </a:gs>
            <a:gs pos="100000">
              <a:schemeClr val="accent6">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CA" sz="2400" kern="1200" dirty="0"/>
            <a:t>Réseau de neurones</a:t>
          </a:r>
        </a:p>
      </dsp:txBody>
      <dsp:txXfrm>
        <a:off x="2933838" y="2294951"/>
        <a:ext cx="1993661" cy="1167147"/>
      </dsp:txXfrm>
    </dsp:sp>
    <dsp:sp modelId="{9A9425F0-7916-4C7F-9577-D13BE177A92B}">
      <dsp:nvSpPr>
        <dsp:cNvPr id="0" name=""/>
        <dsp:cNvSpPr/>
      </dsp:nvSpPr>
      <dsp:spPr>
        <a:xfrm>
          <a:off x="5170440" y="2622305"/>
          <a:ext cx="438052" cy="512438"/>
        </a:xfrm>
        <a:prstGeom prst="rightArrow">
          <a:avLst>
            <a:gd name="adj1" fmla="val 60000"/>
            <a:gd name="adj2" fmla="val 50000"/>
          </a:avLst>
        </a:prstGeom>
        <a:gradFill rotWithShape="0">
          <a:gsLst>
            <a:gs pos="0">
              <a:schemeClr val="accent6">
                <a:tint val="60000"/>
                <a:hueOff val="0"/>
                <a:satOff val="0"/>
                <a:lumOff val="0"/>
                <a:alphaOff val="0"/>
                <a:tint val="94000"/>
                <a:satMod val="100000"/>
                <a:lumMod val="104000"/>
              </a:schemeClr>
            </a:gs>
            <a:gs pos="69000">
              <a:schemeClr val="accent6">
                <a:tint val="60000"/>
                <a:hueOff val="0"/>
                <a:satOff val="0"/>
                <a:lumOff val="0"/>
                <a:alphaOff val="0"/>
                <a:shade val="86000"/>
                <a:satMod val="130000"/>
                <a:lumMod val="102000"/>
              </a:schemeClr>
            </a:gs>
            <a:gs pos="100000">
              <a:schemeClr val="accent6">
                <a:tint val="60000"/>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CA" sz="2000" kern="1200"/>
        </a:p>
      </dsp:txBody>
      <dsp:txXfrm>
        <a:off x="5170440" y="2724793"/>
        <a:ext cx="306636" cy="307462"/>
      </dsp:txXfrm>
    </dsp:sp>
    <dsp:sp modelId="{6A6AAB84-621C-46E2-8BC4-C4781EE9831B}">
      <dsp:nvSpPr>
        <dsp:cNvPr id="0" name=""/>
        <dsp:cNvSpPr/>
      </dsp:nvSpPr>
      <dsp:spPr>
        <a:xfrm>
          <a:off x="5790326" y="2258639"/>
          <a:ext cx="2066285" cy="1239771"/>
        </a:xfrm>
        <a:prstGeom prst="roundRect">
          <a:avLst>
            <a:gd name="adj" fmla="val 10000"/>
          </a:avLst>
        </a:prstGeom>
        <a:gradFill rotWithShape="0">
          <a:gsLst>
            <a:gs pos="0">
              <a:schemeClr val="accent6">
                <a:hueOff val="0"/>
                <a:satOff val="0"/>
                <a:lumOff val="0"/>
                <a:alphaOff val="0"/>
                <a:tint val="94000"/>
                <a:satMod val="100000"/>
                <a:lumMod val="104000"/>
              </a:schemeClr>
            </a:gs>
            <a:gs pos="69000">
              <a:schemeClr val="accent6">
                <a:hueOff val="0"/>
                <a:satOff val="0"/>
                <a:lumOff val="0"/>
                <a:alphaOff val="0"/>
                <a:shade val="86000"/>
                <a:satMod val="130000"/>
                <a:lumMod val="102000"/>
              </a:schemeClr>
            </a:gs>
            <a:gs pos="100000">
              <a:schemeClr val="accent6">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CA" sz="2400" kern="1200" dirty="0"/>
            <a:t>Prédiction ou classification</a:t>
          </a:r>
        </a:p>
      </dsp:txBody>
      <dsp:txXfrm>
        <a:off x="5826638" y="2294951"/>
        <a:ext cx="1993661" cy="1167147"/>
      </dsp:txXfrm>
    </dsp:sp>
    <dsp:sp modelId="{8C62D280-DE49-44C8-A541-BAEBC79E25DD}">
      <dsp:nvSpPr>
        <dsp:cNvPr id="0" name=""/>
        <dsp:cNvSpPr/>
      </dsp:nvSpPr>
      <dsp:spPr>
        <a:xfrm>
          <a:off x="8063240" y="2622305"/>
          <a:ext cx="438052" cy="512438"/>
        </a:xfrm>
        <a:prstGeom prst="rightArrow">
          <a:avLst>
            <a:gd name="adj1" fmla="val 60000"/>
            <a:gd name="adj2" fmla="val 50000"/>
          </a:avLst>
        </a:prstGeom>
        <a:gradFill rotWithShape="0">
          <a:gsLst>
            <a:gs pos="0">
              <a:schemeClr val="accent6">
                <a:tint val="60000"/>
                <a:hueOff val="0"/>
                <a:satOff val="0"/>
                <a:lumOff val="0"/>
                <a:alphaOff val="0"/>
                <a:tint val="94000"/>
                <a:satMod val="100000"/>
                <a:lumMod val="104000"/>
              </a:schemeClr>
            </a:gs>
            <a:gs pos="69000">
              <a:schemeClr val="accent6">
                <a:tint val="60000"/>
                <a:hueOff val="0"/>
                <a:satOff val="0"/>
                <a:lumOff val="0"/>
                <a:alphaOff val="0"/>
                <a:shade val="86000"/>
                <a:satMod val="130000"/>
                <a:lumMod val="102000"/>
              </a:schemeClr>
            </a:gs>
            <a:gs pos="100000">
              <a:schemeClr val="accent6">
                <a:tint val="60000"/>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CA" sz="2000" kern="1200"/>
        </a:p>
      </dsp:txBody>
      <dsp:txXfrm>
        <a:off x="8063240" y="2724793"/>
        <a:ext cx="306636" cy="307462"/>
      </dsp:txXfrm>
    </dsp:sp>
    <dsp:sp modelId="{53A813B8-346E-4527-BEC8-DC8C7868A10E}">
      <dsp:nvSpPr>
        <dsp:cNvPr id="0" name=""/>
        <dsp:cNvSpPr/>
      </dsp:nvSpPr>
      <dsp:spPr>
        <a:xfrm>
          <a:off x="8683126" y="2258639"/>
          <a:ext cx="2066285" cy="1239771"/>
        </a:xfrm>
        <a:prstGeom prst="roundRect">
          <a:avLst>
            <a:gd name="adj" fmla="val 10000"/>
          </a:avLst>
        </a:prstGeom>
        <a:gradFill rotWithShape="0">
          <a:gsLst>
            <a:gs pos="0">
              <a:schemeClr val="accent6">
                <a:hueOff val="0"/>
                <a:satOff val="0"/>
                <a:lumOff val="0"/>
                <a:alphaOff val="0"/>
                <a:tint val="94000"/>
                <a:satMod val="100000"/>
                <a:lumMod val="104000"/>
              </a:schemeClr>
            </a:gs>
            <a:gs pos="69000">
              <a:schemeClr val="accent6">
                <a:hueOff val="0"/>
                <a:satOff val="0"/>
                <a:lumOff val="0"/>
                <a:alphaOff val="0"/>
                <a:shade val="86000"/>
                <a:satMod val="130000"/>
                <a:lumMod val="102000"/>
              </a:schemeClr>
            </a:gs>
            <a:gs pos="100000">
              <a:schemeClr val="accent6">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CA" sz="2400" kern="1200" dirty="0"/>
            <a:t>Action</a:t>
          </a:r>
        </a:p>
      </dsp:txBody>
      <dsp:txXfrm>
        <a:off x="8719438" y="2294951"/>
        <a:ext cx="1993661" cy="1167147"/>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fr-FR"/>
              <a:t>Modifiez le style du titre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335B19F4-CCF6-4A4B-9C29-A13ADB343239}" type="datetimeFigureOut">
              <a:rPr lang="fr-CA" smtClean="0"/>
              <a:t>2022-02-28</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1E5BC3AB-0AD6-4980-B938-35D02BA9ED82}" type="slidenum">
              <a:rPr lang="fr-CA" smtClean="0"/>
              <a:t>‹n°›</a:t>
            </a:fld>
            <a:endParaRPr lang="fr-CA"/>
          </a:p>
        </p:txBody>
      </p:sp>
    </p:spTree>
    <p:extLst>
      <p:ext uri="{BB962C8B-B14F-4D97-AF65-F5344CB8AC3E}">
        <p14:creationId xmlns:p14="http://schemas.microsoft.com/office/powerpoint/2010/main" val="2228026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35B19F4-CCF6-4A4B-9C29-A13ADB343239}" type="datetimeFigureOut">
              <a:rPr lang="fr-CA" smtClean="0"/>
              <a:t>2022-02-28</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1E5BC3AB-0AD6-4980-B938-35D02BA9ED82}" type="slidenum">
              <a:rPr lang="fr-CA" smtClean="0"/>
              <a:t>‹n°›</a:t>
            </a:fld>
            <a:endParaRPr lang="fr-CA"/>
          </a:p>
        </p:txBody>
      </p:sp>
    </p:spTree>
    <p:extLst>
      <p:ext uri="{BB962C8B-B14F-4D97-AF65-F5344CB8AC3E}">
        <p14:creationId xmlns:p14="http://schemas.microsoft.com/office/powerpoint/2010/main" val="1167591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35B19F4-CCF6-4A4B-9C29-A13ADB343239}" type="datetimeFigureOut">
              <a:rPr lang="fr-CA" smtClean="0"/>
              <a:t>2022-02-28</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1E5BC3AB-0AD6-4980-B938-35D02BA9ED82}" type="slidenum">
              <a:rPr lang="fr-CA" smtClean="0"/>
              <a:t>‹n°›</a:t>
            </a:fld>
            <a:endParaRPr lang="fr-CA"/>
          </a:p>
        </p:txBody>
      </p:sp>
    </p:spTree>
    <p:extLst>
      <p:ext uri="{BB962C8B-B14F-4D97-AF65-F5344CB8AC3E}">
        <p14:creationId xmlns:p14="http://schemas.microsoft.com/office/powerpoint/2010/main" val="1874502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35B19F4-CCF6-4A4B-9C29-A13ADB343239}" type="datetimeFigureOut">
              <a:rPr lang="fr-CA" smtClean="0"/>
              <a:t>2022-02-28</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1E5BC3AB-0AD6-4980-B938-35D02BA9ED82}" type="slidenum">
              <a:rPr lang="fr-CA" smtClean="0"/>
              <a:t>‹n°›</a:t>
            </a:fld>
            <a:endParaRPr lang="fr-CA"/>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112026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35B19F4-CCF6-4A4B-9C29-A13ADB343239}" type="datetimeFigureOut">
              <a:rPr lang="fr-CA" smtClean="0"/>
              <a:t>2022-02-28</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1E5BC3AB-0AD6-4980-B938-35D02BA9ED82}" type="slidenum">
              <a:rPr lang="fr-CA" smtClean="0"/>
              <a:t>‹n°›</a:t>
            </a:fld>
            <a:endParaRPr lang="fr-CA"/>
          </a:p>
        </p:txBody>
      </p:sp>
    </p:spTree>
    <p:extLst>
      <p:ext uri="{BB962C8B-B14F-4D97-AF65-F5344CB8AC3E}">
        <p14:creationId xmlns:p14="http://schemas.microsoft.com/office/powerpoint/2010/main" val="813460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fr-FR"/>
              <a:t>Modifiez le style du titre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335B19F4-CCF6-4A4B-9C29-A13ADB343239}" type="datetimeFigureOut">
              <a:rPr lang="fr-CA" smtClean="0"/>
              <a:t>2022-02-28</a:t>
            </a:fld>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1E5BC3AB-0AD6-4980-B938-35D02BA9ED82}" type="slidenum">
              <a:rPr lang="fr-CA" smtClean="0"/>
              <a:t>‹n°›</a:t>
            </a:fld>
            <a:endParaRPr lang="fr-CA"/>
          </a:p>
        </p:txBody>
      </p:sp>
    </p:spTree>
    <p:extLst>
      <p:ext uri="{BB962C8B-B14F-4D97-AF65-F5344CB8AC3E}">
        <p14:creationId xmlns:p14="http://schemas.microsoft.com/office/powerpoint/2010/main" val="28799411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fr-FR"/>
              <a:t>Modifiez le style du titre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335B19F4-CCF6-4A4B-9C29-A13ADB343239}" type="datetimeFigureOut">
              <a:rPr lang="fr-CA" smtClean="0"/>
              <a:t>2022-02-28</a:t>
            </a:fld>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1E5BC3AB-0AD6-4980-B938-35D02BA9ED82}" type="slidenum">
              <a:rPr lang="fr-CA" smtClean="0"/>
              <a:t>‹n°›</a:t>
            </a:fld>
            <a:endParaRPr lang="fr-CA"/>
          </a:p>
        </p:txBody>
      </p:sp>
    </p:spTree>
    <p:extLst>
      <p:ext uri="{BB962C8B-B14F-4D97-AF65-F5344CB8AC3E}">
        <p14:creationId xmlns:p14="http://schemas.microsoft.com/office/powerpoint/2010/main" val="38734424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35B19F4-CCF6-4A4B-9C29-A13ADB343239}" type="datetimeFigureOut">
              <a:rPr lang="fr-CA" smtClean="0"/>
              <a:t>2022-02-28</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1E5BC3AB-0AD6-4980-B938-35D02BA9ED82}" type="slidenum">
              <a:rPr lang="fr-CA" smtClean="0"/>
              <a:t>‹n°›</a:t>
            </a:fld>
            <a:endParaRPr lang="fr-CA"/>
          </a:p>
        </p:txBody>
      </p:sp>
    </p:spTree>
    <p:extLst>
      <p:ext uri="{BB962C8B-B14F-4D97-AF65-F5344CB8AC3E}">
        <p14:creationId xmlns:p14="http://schemas.microsoft.com/office/powerpoint/2010/main" val="9919592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35B19F4-CCF6-4A4B-9C29-A13ADB343239}" type="datetimeFigureOut">
              <a:rPr lang="fr-CA" smtClean="0"/>
              <a:t>2022-02-28</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1E5BC3AB-0AD6-4980-B938-35D02BA9ED82}" type="slidenum">
              <a:rPr lang="fr-CA" smtClean="0"/>
              <a:t>‹n°›</a:t>
            </a:fld>
            <a:endParaRPr lang="fr-CA"/>
          </a:p>
        </p:txBody>
      </p:sp>
    </p:spTree>
    <p:extLst>
      <p:ext uri="{BB962C8B-B14F-4D97-AF65-F5344CB8AC3E}">
        <p14:creationId xmlns:p14="http://schemas.microsoft.com/office/powerpoint/2010/main" val="1912663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35B19F4-CCF6-4A4B-9C29-A13ADB343239}" type="datetimeFigureOut">
              <a:rPr lang="fr-CA" smtClean="0"/>
              <a:t>2022-02-28</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1E5BC3AB-0AD6-4980-B938-35D02BA9ED82}" type="slidenum">
              <a:rPr lang="fr-CA" smtClean="0"/>
              <a:t>‹n°›</a:t>
            </a:fld>
            <a:endParaRPr lang="fr-CA"/>
          </a:p>
        </p:txBody>
      </p:sp>
    </p:spTree>
    <p:extLst>
      <p:ext uri="{BB962C8B-B14F-4D97-AF65-F5344CB8AC3E}">
        <p14:creationId xmlns:p14="http://schemas.microsoft.com/office/powerpoint/2010/main" val="2220758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fr-FR"/>
              <a:t>Modifiez le style du titre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335B19F4-CCF6-4A4B-9C29-A13ADB343239}" type="datetimeFigureOut">
              <a:rPr lang="fr-CA" smtClean="0"/>
              <a:t>2022-02-28</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1E5BC3AB-0AD6-4980-B938-35D02BA9ED82}" type="slidenum">
              <a:rPr lang="fr-CA" smtClean="0"/>
              <a:t>‹n°›</a:t>
            </a:fld>
            <a:endParaRPr lang="fr-CA"/>
          </a:p>
        </p:txBody>
      </p:sp>
    </p:spTree>
    <p:extLst>
      <p:ext uri="{BB962C8B-B14F-4D97-AF65-F5344CB8AC3E}">
        <p14:creationId xmlns:p14="http://schemas.microsoft.com/office/powerpoint/2010/main" val="929431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fr-FR"/>
              <a:t>Modifiez le style du titre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335B19F4-CCF6-4A4B-9C29-A13ADB343239}" type="datetimeFigureOut">
              <a:rPr lang="fr-CA" smtClean="0"/>
              <a:t>2022-02-28</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1E5BC3AB-0AD6-4980-B938-35D02BA9ED82}" type="slidenum">
              <a:rPr lang="fr-CA" smtClean="0"/>
              <a:t>‹n°›</a:t>
            </a:fld>
            <a:endParaRPr lang="fr-CA"/>
          </a:p>
        </p:txBody>
      </p:sp>
    </p:spTree>
    <p:extLst>
      <p:ext uri="{BB962C8B-B14F-4D97-AF65-F5344CB8AC3E}">
        <p14:creationId xmlns:p14="http://schemas.microsoft.com/office/powerpoint/2010/main" val="3471352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913795" y="2912232"/>
            <a:ext cx="5107208" cy="287896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2912232"/>
            <a:ext cx="5095357" cy="287896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335B19F4-CCF6-4A4B-9C29-A13ADB343239}" type="datetimeFigureOut">
              <a:rPr lang="fr-CA" smtClean="0"/>
              <a:t>2022-02-28</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1E5BC3AB-0AD6-4980-B938-35D02BA9ED82}" type="slidenum">
              <a:rPr lang="fr-CA" smtClean="0"/>
              <a:t>‹n°›</a:t>
            </a:fld>
            <a:endParaRPr lang="fr-CA"/>
          </a:p>
        </p:txBody>
      </p:sp>
    </p:spTree>
    <p:extLst>
      <p:ext uri="{BB962C8B-B14F-4D97-AF65-F5344CB8AC3E}">
        <p14:creationId xmlns:p14="http://schemas.microsoft.com/office/powerpoint/2010/main" val="3464065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335B19F4-CCF6-4A4B-9C29-A13ADB343239}" type="datetimeFigureOut">
              <a:rPr lang="fr-CA" smtClean="0"/>
              <a:t>2022-02-28</a:t>
            </a:fld>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1E5BC3AB-0AD6-4980-B938-35D02BA9ED82}" type="slidenum">
              <a:rPr lang="fr-CA" smtClean="0"/>
              <a:t>‹n°›</a:t>
            </a:fld>
            <a:endParaRPr lang="fr-CA"/>
          </a:p>
        </p:txBody>
      </p:sp>
    </p:spTree>
    <p:extLst>
      <p:ext uri="{BB962C8B-B14F-4D97-AF65-F5344CB8AC3E}">
        <p14:creationId xmlns:p14="http://schemas.microsoft.com/office/powerpoint/2010/main" val="65924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5B19F4-CCF6-4A4B-9C29-A13ADB343239}" type="datetimeFigureOut">
              <a:rPr lang="fr-CA" smtClean="0"/>
              <a:t>2022-02-28</a:t>
            </a:fld>
            <a:endParaRPr lang="fr-CA"/>
          </a:p>
        </p:txBody>
      </p:sp>
      <p:sp>
        <p:nvSpPr>
          <p:cNvPr id="3" name="Footer Placeholder 2"/>
          <p:cNvSpPr>
            <a:spLocks noGrp="1"/>
          </p:cNvSpPr>
          <p:nvPr>
            <p:ph type="ftr" sz="quarter" idx="11"/>
          </p:nvPr>
        </p:nvSpPr>
        <p:spPr/>
        <p:txBody>
          <a:bodyPr/>
          <a:lstStyle/>
          <a:p>
            <a:endParaRPr lang="fr-CA"/>
          </a:p>
        </p:txBody>
      </p:sp>
      <p:sp>
        <p:nvSpPr>
          <p:cNvPr id="4" name="Slide Number Placeholder 3"/>
          <p:cNvSpPr>
            <a:spLocks noGrp="1"/>
          </p:cNvSpPr>
          <p:nvPr>
            <p:ph type="sldNum" sz="quarter" idx="12"/>
          </p:nvPr>
        </p:nvSpPr>
        <p:spPr/>
        <p:txBody>
          <a:bodyPr/>
          <a:lstStyle/>
          <a:p>
            <a:fld id="{1E5BC3AB-0AD6-4980-B938-35D02BA9ED82}" type="slidenum">
              <a:rPr lang="fr-CA" smtClean="0"/>
              <a:t>‹n°›</a:t>
            </a:fld>
            <a:endParaRPr lang="fr-CA"/>
          </a:p>
        </p:txBody>
      </p:sp>
    </p:spTree>
    <p:extLst>
      <p:ext uri="{BB962C8B-B14F-4D97-AF65-F5344CB8AC3E}">
        <p14:creationId xmlns:p14="http://schemas.microsoft.com/office/powerpoint/2010/main" val="2340386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fr-FR"/>
              <a:t>Modifiez le style du titre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35B19F4-CCF6-4A4B-9C29-A13ADB343239}" type="datetimeFigureOut">
              <a:rPr lang="fr-CA" smtClean="0"/>
              <a:t>2022-02-28</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1E5BC3AB-0AD6-4980-B938-35D02BA9ED82}" type="slidenum">
              <a:rPr lang="fr-CA" smtClean="0"/>
              <a:t>‹n°›</a:t>
            </a:fld>
            <a:endParaRPr lang="fr-CA"/>
          </a:p>
        </p:txBody>
      </p:sp>
    </p:spTree>
    <p:extLst>
      <p:ext uri="{BB962C8B-B14F-4D97-AF65-F5344CB8AC3E}">
        <p14:creationId xmlns:p14="http://schemas.microsoft.com/office/powerpoint/2010/main" val="1017737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35B19F4-CCF6-4A4B-9C29-A13ADB343239}" type="datetimeFigureOut">
              <a:rPr lang="fr-CA" smtClean="0"/>
              <a:t>2022-02-28</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1E5BC3AB-0AD6-4980-B938-35D02BA9ED82}" type="slidenum">
              <a:rPr lang="fr-CA" smtClean="0"/>
              <a:t>‹n°›</a:t>
            </a:fld>
            <a:endParaRPr lang="fr-CA"/>
          </a:p>
        </p:txBody>
      </p:sp>
    </p:spTree>
    <p:extLst>
      <p:ext uri="{BB962C8B-B14F-4D97-AF65-F5344CB8AC3E}">
        <p14:creationId xmlns:p14="http://schemas.microsoft.com/office/powerpoint/2010/main" val="524902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35B19F4-CCF6-4A4B-9C29-A13ADB343239}" type="datetimeFigureOut">
              <a:rPr lang="fr-CA" smtClean="0"/>
              <a:t>2022-02-28</a:t>
            </a:fld>
            <a:endParaRPr lang="fr-CA"/>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fr-CA"/>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E5BC3AB-0AD6-4980-B938-35D02BA9ED82}" type="slidenum">
              <a:rPr lang="fr-CA" smtClean="0"/>
              <a:t>‹n°›</a:t>
            </a:fld>
            <a:endParaRPr lang="fr-CA"/>
          </a:p>
        </p:txBody>
      </p:sp>
    </p:spTree>
    <p:extLst>
      <p:ext uri="{BB962C8B-B14F-4D97-AF65-F5344CB8AC3E}">
        <p14:creationId xmlns:p14="http://schemas.microsoft.com/office/powerpoint/2010/main" val="397547574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youtu.be/7A6ZqTCJqRs" TargetMode="External"/><Relationship Id="rId2" Type="http://schemas.openxmlformats.org/officeDocument/2006/relationships/hyperlink" Target="https://youtu.be/FvbNrwjIrNU"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hyperlink" Target="https://blog.csdn.net/simple_the_best/article/details/75267863"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moonbooks.org/Images/mnist-image-03/"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MNIST_database"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ide.mblock.cc/" TargetMode="Externa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5.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13528D-9BCC-49B4-836B-E97FCE3B616A}"/>
              </a:ext>
            </a:extLst>
          </p:cNvPr>
          <p:cNvSpPr>
            <a:spLocks noGrp="1"/>
          </p:cNvSpPr>
          <p:nvPr>
            <p:ph type="title"/>
          </p:nvPr>
        </p:nvSpPr>
        <p:spPr>
          <a:xfrm>
            <a:off x="913795" y="259308"/>
            <a:ext cx="10353761" cy="1676614"/>
          </a:xfrm>
        </p:spPr>
        <p:txBody>
          <a:bodyPr>
            <a:normAutofit/>
          </a:bodyPr>
          <a:lstStyle/>
          <a:p>
            <a:r>
              <a:rPr lang="fr-CA" sz="4800" cap="none" dirty="0">
                <a:latin typeface="+mn-lt"/>
              </a:rPr>
              <a:t>Qu’est-ce que l’intelligence artificielle?</a:t>
            </a:r>
          </a:p>
        </p:txBody>
      </p:sp>
      <p:sp>
        <p:nvSpPr>
          <p:cNvPr id="3" name="Espace réservé du contenu 2">
            <a:extLst>
              <a:ext uri="{FF2B5EF4-FFF2-40B4-BE49-F238E27FC236}">
                <a16:creationId xmlns:a16="http://schemas.microsoft.com/office/drawing/2014/main" id="{8E1FACF0-0848-49E6-98AD-3EDAC328A82C}"/>
              </a:ext>
            </a:extLst>
          </p:cNvPr>
          <p:cNvSpPr>
            <a:spLocks noGrp="1"/>
          </p:cNvSpPr>
          <p:nvPr>
            <p:ph idx="1"/>
          </p:nvPr>
        </p:nvSpPr>
        <p:spPr>
          <a:xfrm>
            <a:off x="913795" y="2096064"/>
            <a:ext cx="10353762" cy="4405320"/>
          </a:xfrm>
        </p:spPr>
        <p:txBody>
          <a:bodyPr>
            <a:normAutofit fontScale="77500" lnSpcReduction="20000"/>
          </a:bodyPr>
          <a:lstStyle/>
          <a:p>
            <a:pPr marL="0" indent="0">
              <a:buNone/>
            </a:pPr>
            <a:r>
              <a:rPr lang="fr-CA" sz="3200" u="sng" dirty="0"/>
              <a:t>Selon l’Encyclopédie Larousse c’est :</a:t>
            </a:r>
          </a:p>
          <a:p>
            <a:pPr marL="0" indent="0">
              <a:buNone/>
            </a:pPr>
            <a:endParaRPr lang="fr-CA" sz="3600" u="sng" dirty="0"/>
          </a:p>
          <a:p>
            <a:pPr marL="457200" lvl="1" indent="0">
              <a:buNone/>
            </a:pPr>
            <a:r>
              <a:rPr lang="fr-CA" sz="4600" dirty="0"/>
              <a:t>« L’ensemble de théories et de techniques mises en œuvre en vue de réaliser des machines capables de simuler l’intelligence humaine. »</a:t>
            </a:r>
          </a:p>
          <a:p>
            <a:pPr marL="0" indent="0">
              <a:buNone/>
            </a:pPr>
            <a:endParaRPr lang="fr-CA" sz="3200" dirty="0"/>
          </a:p>
          <a:p>
            <a:pPr marL="0" indent="0">
              <a:buNone/>
            </a:pPr>
            <a:r>
              <a:rPr lang="fr-CA" sz="2400" u="sng" dirty="0"/>
              <a:t>Source : </a:t>
            </a:r>
            <a:r>
              <a:rPr lang="fr-CA" sz="2400" dirty="0"/>
              <a:t>https://www.larousse.fr/encyclopedie/divers/intelligence_artificielle/187257</a:t>
            </a:r>
          </a:p>
        </p:txBody>
      </p:sp>
    </p:spTree>
    <p:extLst>
      <p:ext uri="{BB962C8B-B14F-4D97-AF65-F5344CB8AC3E}">
        <p14:creationId xmlns:p14="http://schemas.microsoft.com/office/powerpoint/2010/main" val="57809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80E975-EF84-4FEB-AD39-FEFAD7350941}"/>
              </a:ext>
            </a:extLst>
          </p:cNvPr>
          <p:cNvSpPr>
            <a:spLocks noGrp="1"/>
          </p:cNvSpPr>
          <p:nvPr>
            <p:ph type="title"/>
          </p:nvPr>
        </p:nvSpPr>
        <p:spPr>
          <a:xfrm>
            <a:off x="839788" y="365126"/>
            <a:ext cx="10515600" cy="711200"/>
          </a:xfrm>
        </p:spPr>
        <p:txBody>
          <a:bodyPr>
            <a:normAutofit fontScale="90000"/>
          </a:bodyPr>
          <a:lstStyle/>
          <a:p>
            <a:pPr algn="ctr"/>
            <a:r>
              <a:rPr lang="fr-CA" sz="6000" cap="none" dirty="0">
                <a:latin typeface="+mn-lt"/>
                <a:cs typeface="Calibri" panose="020F0502020204030204" pitchFamily="34" charset="0"/>
              </a:rPr>
              <a:t>Comparaison</a:t>
            </a:r>
            <a:r>
              <a:rPr lang="fr-CA" dirty="0"/>
              <a:t> </a:t>
            </a:r>
            <a:r>
              <a:rPr lang="fr-CA" sz="6000" cap="none" dirty="0">
                <a:latin typeface="+mn-lt"/>
                <a:cs typeface="Calibri" panose="020F0502020204030204" pitchFamily="34" charset="0"/>
              </a:rPr>
              <a:t>de deux images</a:t>
            </a:r>
          </a:p>
        </p:txBody>
      </p:sp>
      <p:sp>
        <p:nvSpPr>
          <p:cNvPr id="3" name="Espace réservé du texte 2">
            <a:extLst>
              <a:ext uri="{FF2B5EF4-FFF2-40B4-BE49-F238E27FC236}">
                <a16:creationId xmlns:a16="http://schemas.microsoft.com/office/drawing/2014/main" id="{3FB2D0D2-EC82-4EDF-93DF-3E2C0A7F62E5}"/>
              </a:ext>
            </a:extLst>
          </p:cNvPr>
          <p:cNvSpPr>
            <a:spLocks noGrp="1"/>
          </p:cNvSpPr>
          <p:nvPr>
            <p:ph type="body" idx="1"/>
          </p:nvPr>
        </p:nvSpPr>
        <p:spPr>
          <a:xfrm>
            <a:off x="839788" y="1436906"/>
            <a:ext cx="5157787" cy="461962"/>
          </a:xfrm>
        </p:spPr>
        <p:txBody>
          <a:bodyPr>
            <a:noAutofit/>
          </a:bodyPr>
          <a:lstStyle/>
          <a:p>
            <a:pPr algn="ctr"/>
            <a:r>
              <a:rPr lang="fr-CA" sz="3600" dirty="0"/>
              <a:t>Image A</a:t>
            </a:r>
          </a:p>
        </p:txBody>
      </p:sp>
      <p:pic>
        <p:nvPicPr>
          <p:cNvPr id="9" name="Espace réservé du contenu 8" descr="Une image contenant table&#10;&#10;Description générée automatiquement">
            <a:extLst>
              <a:ext uri="{FF2B5EF4-FFF2-40B4-BE49-F238E27FC236}">
                <a16:creationId xmlns:a16="http://schemas.microsoft.com/office/drawing/2014/main" id="{55E7F510-1DEF-41C4-A2E7-D35085B629E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81055" y="2108586"/>
            <a:ext cx="4868896" cy="4046537"/>
          </a:xfrm>
        </p:spPr>
      </p:pic>
      <p:sp>
        <p:nvSpPr>
          <p:cNvPr id="5" name="Espace réservé du texte 4">
            <a:extLst>
              <a:ext uri="{FF2B5EF4-FFF2-40B4-BE49-F238E27FC236}">
                <a16:creationId xmlns:a16="http://schemas.microsoft.com/office/drawing/2014/main" id="{FA41051A-4305-46E5-A78F-7ED2B87962D0}"/>
              </a:ext>
            </a:extLst>
          </p:cNvPr>
          <p:cNvSpPr>
            <a:spLocks noGrp="1"/>
          </p:cNvSpPr>
          <p:nvPr>
            <p:ph type="body" sz="quarter" idx="3"/>
          </p:nvPr>
        </p:nvSpPr>
        <p:spPr>
          <a:xfrm>
            <a:off x="6473033" y="1434072"/>
            <a:ext cx="5183188" cy="461962"/>
          </a:xfrm>
        </p:spPr>
        <p:txBody>
          <a:bodyPr>
            <a:noAutofit/>
          </a:bodyPr>
          <a:lstStyle/>
          <a:p>
            <a:pPr algn="ctr"/>
            <a:r>
              <a:rPr lang="fr-CA" sz="3600" dirty="0"/>
              <a:t>Image B</a:t>
            </a:r>
          </a:p>
        </p:txBody>
      </p:sp>
      <p:sp>
        <p:nvSpPr>
          <p:cNvPr id="11" name="Ellipse 10">
            <a:extLst>
              <a:ext uri="{FF2B5EF4-FFF2-40B4-BE49-F238E27FC236}">
                <a16:creationId xmlns:a16="http://schemas.microsoft.com/office/drawing/2014/main" id="{90B56995-3D3A-4960-8973-D191EFB399F0}"/>
              </a:ext>
            </a:extLst>
          </p:cNvPr>
          <p:cNvSpPr/>
          <p:nvPr/>
        </p:nvSpPr>
        <p:spPr>
          <a:xfrm>
            <a:off x="2753516" y="3829050"/>
            <a:ext cx="1323975" cy="1238250"/>
          </a:xfrm>
          <a:prstGeom prst="ellipse">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CA"/>
          </a:p>
        </p:txBody>
      </p:sp>
      <p:pic>
        <p:nvPicPr>
          <p:cNvPr id="14" name="Image 13" descr="Une image contenant table&#10;&#10;Description générée automatiquement">
            <a:extLst>
              <a:ext uri="{FF2B5EF4-FFF2-40B4-BE49-F238E27FC236}">
                <a16:creationId xmlns:a16="http://schemas.microsoft.com/office/drawing/2014/main" id="{8997122D-0AD0-4BE9-8C22-CCD2F5F0F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7000" y="2140853"/>
            <a:ext cx="4868898" cy="4046538"/>
          </a:xfrm>
          <a:prstGeom prst="rect">
            <a:avLst/>
          </a:prstGeom>
        </p:spPr>
      </p:pic>
      <p:sp>
        <p:nvSpPr>
          <p:cNvPr id="12" name="Ellipse 11">
            <a:extLst>
              <a:ext uri="{FF2B5EF4-FFF2-40B4-BE49-F238E27FC236}">
                <a16:creationId xmlns:a16="http://schemas.microsoft.com/office/drawing/2014/main" id="{60BAE86C-D0A5-4482-8A67-8380017ADF40}"/>
              </a:ext>
            </a:extLst>
          </p:cNvPr>
          <p:cNvSpPr/>
          <p:nvPr/>
        </p:nvSpPr>
        <p:spPr>
          <a:xfrm>
            <a:off x="8399461" y="3829050"/>
            <a:ext cx="1323975" cy="1238250"/>
          </a:xfrm>
          <a:prstGeom prst="ellipse">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CA" dirty="0"/>
          </a:p>
        </p:txBody>
      </p:sp>
    </p:spTree>
    <p:extLst>
      <p:ext uri="{BB962C8B-B14F-4D97-AF65-F5344CB8AC3E}">
        <p14:creationId xmlns:p14="http://schemas.microsoft.com/office/powerpoint/2010/main" val="231401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D2CF8A-236B-4C3E-A875-5ED44627FBB7}"/>
              </a:ext>
            </a:extLst>
          </p:cNvPr>
          <p:cNvSpPr>
            <a:spLocks noGrp="1"/>
          </p:cNvSpPr>
          <p:nvPr>
            <p:ph type="title"/>
          </p:nvPr>
        </p:nvSpPr>
        <p:spPr/>
        <p:txBody>
          <a:bodyPr/>
          <a:lstStyle/>
          <a:p>
            <a:r>
              <a:rPr lang="fr-CA" sz="6000" cap="none" dirty="0">
                <a:latin typeface="+mn-lt"/>
                <a:cs typeface="Calibri" panose="020F0502020204030204" pitchFamily="34" charset="0"/>
              </a:rPr>
              <a:t>Vidéo</a:t>
            </a:r>
            <a:r>
              <a:rPr lang="fr-CA" dirty="0"/>
              <a:t> </a:t>
            </a:r>
            <a:r>
              <a:rPr lang="fr-CA" sz="6000" cap="none" dirty="0">
                <a:latin typeface="+mn-lt"/>
                <a:cs typeface="Calibri" panose="020F0502020204030204" pitchFamily="34" charset="0"/>
              </a:rPr>
              <a:t>#2</a:t>
            </a:r>
          </a:p>
        </p:txBody>
      </p:sp>
      <p:sp>
        <p:nvSpPr>
          <p:cNvPr id="3" name="Espace réservé du contenu 2">
            <a:extLst>
              <a:ext uri="{FF2B5EF4-FFF2-40B4-BE49-F238E27FC236}">
                <a16:creationId xmlns:a16="http://schemas.microsoft.com/office/drawing/2014/main" id="{422AF6E1-4C03-48AF-865E-40E7FEF1606B}"/>
              </a:ext>
            </a:extLst>
          </p:cNvPr>
          <p:cNvSpPr>
            <a:spLocks noGrp="1"/>
          </p:cNvSpPr>
          <p:nvPr>
            <p:ph idx="1"/>
          </p:nvPr>
        </p:nvSpPr>
        <p:spPr>
          <a:xfrm>
            <a:off x="838200" y="1890939"/>
            <a:ext cx="10515600" cy="4351338"/>
          </a:xfrm>
        </p:spPr>
        <p:txBody>
          <a:bodyPr>
            <a:normAutofit/>
          </a:bodyPr>
          <a:lstStyle/>
          <a:p>
            <a:pPr marL="0" indent="0" algn="ctr">
              <a:buNone/>
            </a:pPr>
            <a:endParaRPr lang="fr-FR" sz="2400" b="1" u="sng" dirty="0">
              <a:solidFill>
                <a:srgbClr val="6264A7"/>
              </a:solidFill>
              <a:effectLst/>
              <a:latin typeface="Segoe UI" panose="020B0502040204020203" pitchFamily="34" charset="0"/>
              <a:ea typeface="Calibri" panose="020F0502020204030204" pitchFamily="34" charset="0"/>
              <a:cs typeface="Times New Roman" panose="02020603050405020304" pitchFamily="18" charset="0"/>
              <a:hlinkClick r:id="rId2" tooltip="https://youtu.be/FvbNrwjIrNU"/>
            </a:endParaRPr>
          </a:p>
          <a:p>
            <a:pPr marL="0" indent="0" algn="ctr">
              <a:buNone/>
            </a:pPr>
            <a:endParaRPr lang="fr-FR" sz="4000" b="1" u="sng" dirty="0">
              <a:solidFill>
                <a:srgbClr val="6264A7"/>
              </a:solidFill>
              <a:latin typeface="Segoe UI" panose="020B0502040204020203" pitchFamily="34" charset="0"/>
              <a:ea typeface="Calibri" panose="020F0502020204030204" pitchFamily="34" charset="0"/>
              <a:cs typeface="Times New Roman" panose="02020603050405020304" pitchFamily="18" charset="0"/>
              <a:hlinkClick r:id="rId2" tooltip="https://youtu.be/FvbNrwjIrNU"/>
            </a:endParaRPr>
          </a:p>
          <a:p>
            <a:pPr marL="0" indent="0" algn="ctr">
              <a:buNone/>
            </a:pPr>
            <a:r>
              <a:rPr lang="fr-FR" sz="3200" dirty="0">
                <a:effectLst/>
                <a:latin typeface="Calibri" panose="020F0502020204030204" pitchFamily="34" charset="0"/>
                <a:ea typeface="Calibri" panose="020F0502020204030204" pitchFamily="34" charset="0"/>
                <a:cs typeface="Times New Roman" panose="02020603050405020304" pitchFamily="18" charset="0"/>
                <a:hlinkClick r:id="rId3"/>
              </a:rPr>
              <a:t>https://youtu.be/7A6ZqTCJqRs</a:t>
            </a:r>
            <a:r>
              <a:rPr lang="fr-FR" sz="32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gn="ctr">
              <a:buNone/>
            </a:pPr>
            <a:endParaRPr lang="fr-FR" sz="4000" b="1" u="sng" dirty="0">
              <a:solidFill>
                <a:srgbClr val="6264A7"/>
              </a:solidFill>
              <a:effectLst/>
              <a:latin typeface="Segoe UI" panose="020B0502040204020203" pitchFamily="34" charset="0"/>
              <a:ea typeface="Calibri" panose="020F0502020204030204" pitchFamily="34" charset="0"/>
              <a:cs typeface="Times New Roman" panose="02020603050405020304" pitchFamily="18" charset="0"/>
              <a:hlinkClick r:id="rId2" tooltip="https://youtu.be/FvbNrwjIrNU"/>
            </a:endParaRPr>
          </a:p>
        </p:txBody>
      </p:sp>
    </p:spTree>
    <p:extLst>
      <p:ext uri="{BB962C8B-B14F-4D97-AF65-F5344CB8AC3E}">
        <p14:creationId xmlns:p14="http://schemas.microsoft.com/office/powerpoint/2010/main" val="2799384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62811BA6-FE2A-4C53-A4FE-FD5215BC1C34}"/>
              </a:ext>
            </a:extLst>
          </p:cNvPr>
          <p:cNvSpPr>
            <a:spLocks noGrp="1"/>
          </p:cNvSpPr>
          <p:nvPr>
            <p:ph type="title"/>
          </p:nvPr>
        </p:nvSpPr>
        <p:spPr>
          <a:xfrm>
            <a:off x="897283" y="63211"/>
            <a:ext cx="10353761" cy="1326321"/>
          </a:xfrm>
        </p:spPr>
        <p:txBody>
          <a:bodyPr>
            <a:normAutofit/>
          </a:bodyPr>
          <a:lstStyle/>
          <a:p>
            <a:r>
              <a:rPr lang="fr-FR" sz="5400" cap="none" dirty="0">
                <a:latin typeface="+mn-lt"/>
              </a:rPr>
              <a:t>Apprentissage automatique</a:t>
            </a:r>
            <a:endParaRPr lang="fr-CA" sz="5400" cap="none" dirty="0">
              <a:latin typeface="+mn-lt"/>
            </a:endParaRPr>
          </a:p>
        </p:txBody>
      </p:sp>
      <p:sp>
        <p:nvSpPr>
          <p:cNvPr id="12" name="Espace réservé du contenu 9">
            <a:extLst>
              <a:ext uri="{FF2B5EF4-FFF2-40B4-BE49-F238E27FC236}">
                <a16:creationId xmlns:a16="http://schemas.microsoft.com/office/drawing/2014/main" id="{AADFCDC9-3D74-4415-A6D1-494A210DB38B}"/>
              </a:ext>
            </a:extLst>
          </p:cNvPr>
          <p:cNvSpPr txBox="1">
            <a:spLocks/>
          </p:cNvSpPr>
          <p:nvPr/>
        </p:nvSpPr>
        <p:spPr>
          <a:xfrm>
            <a:off x="636585" y="158087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fr-CA" sz="2400" dirty="0"/>
              <a:t>Préparation du modèle </a:t>
            </a:r>
            <a:r>
              <a:rPr lang="fr-CA" dirty="0"/>
              <a:t>:</a:t>
            </a:r>
          </a:p>
          <a:p>
            <a:pPr marL="0" indent="0">
              <a:buFont typeface="Arial" panose="020B0604020202020204" pitchFamily="34" charset="0"/>
              <a:buNone/>
            </a:pPr>
            <a:endParaRPr lang="fr-CA" dirty="0"/>
          </a:p>
          <a:p>
            <a:pPr marL="0" indent="0">
              <a:buFont typeface="Arial" panose="020B0604020202020204" pitchFamily="34" charset="0"/>
              <a:buNone/>
            </a:pPr>
            <a:endParaRPr lang="fr-CA" dirty="0"/>
          </a:p>
          <a:p>
            <a:pPr marL="0" indent="0">
              <a:buFont typeface="Arial" panose="020B0604020202020204" pitchFamily="34" charset="0"/>
              <a:buNone/>
            </a:pPr>
            <a:endParaRPr lang="fr-CA" dirty="0"/>
          </a:p>
          <a:p>
            <a:pPr marL="0" indent="0">
              <a:buFont typeface="Arial" panose="020B0604020202020204" pitchFamily="34" charset="0"/>
              <a:buNone/>
            </a:pPr>
            <a:endParaRPr lang="fr-CA" dirty="0"/>
          </a:p>
          <a:p>
            <a:pPr marL="0" indent="0">
              <a:buFont typeface="Arial" panose="020B0604020202020204" pitchFamily="34" charset="0"/>
              <a:buNone/>
            </a:pPr>
            <a:r>
              <a:rPr lang="fr-CA" sz="2400" dirty="0"/>
              <a:t>Utilisation :</a:t>
            </a:r>
          </a:p>
          <a:p>
            <a:pPr marL="0" indent="0">
              <a:buFont typeface="Arial" panose="020B0604020202020204" pitchFamily="34" charset="0"/>
              <a:buNone/>
            </a:pPr>
            <a:endParaRPr lang="fr-CA" dirty="0"/>
          </a:p>
        </p:txBody>
      </p:sp>
      <p:graphicFrame>
        <p:nvGraphicFramePr>
          <p:cNvPr id="13" name="Diagramme 12">
            <a:extLst>
              <a:ext uri="{FF2B5EF4-FFF2-40B4-BE49-F238E27FC236}">
                <a16:creationId xmlns:a16="http://schemas.microsoft.com/office/drawing/2014/main" id="{2B7A71F6-876C-4CF5-A118-C88341AED2F1}"/>
              </a:ext>
            </a:extLst>
          </p:cNvPr>
          <p:cNvGraphicFramePr/>
          <p:nvPr>
            <p:extLst>
              <p:ext uri="{D42A27DB-BD31-4B8C-83A1-F6EECF244321}">
                <p14:modId xmlns:p14="http://schemas.microsoft.com/office/powerpoint/2010/main" val="3310925263"/>
              </p:ext>
            </p:extLst>
          </p:nvPr>
        </p:nvGraphicFramePr>
        <p:xfrm>
          <a:off x="878006" y="1685359"/>
          <a:ext cx="10754138" cy="2825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Diagramme 13">
            <a:extLst>
              <a:ext uri="{FF2B5EF4-FFF2-40B4-BE49-F238E27FC236}">
                <a16:creationId xmlns:a16="http://schemas.microsoft.com/office/drawing/2014/main" id="{72C273C1-98C0-4CE4-ADA1-C441E4A8750E}"/>
              </a:ext>
            </a:extLst>
          </p:cNvPr>
          <p:cNvGraphicFramePr/>
          <p:nvPr>
            <p:extLst>
              <p:ext uri="{D42A27DB-BD31-4B8C-83A1-F6EECF244321}">
                <p14:modId xmlns:p14="http://schemas.microsoft.com/office/powerpoint/2010/main" val="2072301066"/>
              </p:ext>
            </p:extLst>
          </p:nvPr>
        </p:nvGraphicFramePr>
        <p:xfrm>
          <a:off x="897283" y="2667391"/>
          <a:ext cx="10754138" cy="57570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75044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3">
                                            <p:graphicEl>
                                              <a:dgm id="{1724CF92-965E-A141-8131-CECB703A12F4}"/>
                                            </p:graphicEl>
                                          </p:spTgt>
                                        </p:tgtEl>
                                        <p:attrNameLst>
                                          <p:attrName>style.visibility</p:attrName>
                                        </p:attrNameLst>
                                      </p:cBhvr>
                                      <p:to>
                                        <p:strVal val="visible"/>
                                      </p:to>
                                    </p:set>
                                    <p:animEffect transition="in" filter="wipe(left)">
                                      <p:cBhvr>
                                        <p:cTn id="11" dur="500"/>
                                        <p:tgtEl>
                                          <p:spTgt spid="13">
                                            <p:graphicEl>
                                              <a:dgm id="{1724CF92-965E-A141-8131-CECB703A12F4}"/>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
                                            <p:graphicEl>
                                              <a:dgm id="{EB1A7D32-974D-984C-9412-1F0BD1CB1578}"/>
                                            </p:graphicEl>
                                          </p:spTgt>
                                        </p:tgtEl>
                                        <p:attrNameLst>
                                          <p:attrName>style.visibility</p:attrName>
                                        </p:attrNameLst>
                                      </p:cBhvr>
                                      <p:to>
                                        <p:strVal val="visible"/>
                                      </p:to>
                                    </p:set>
                                    <p:animEffect transition="in" filter="wipe(left)">
                                      <p:cBhvr>
                                        <p:cTn id="16" dur="500"/>
                                        <p:tgtEl>
                                          <p:spTgt spid="13">
                                            <p:graphicEl>
                                              <a:dgm id="{EB1A7D32-974D-984C-9412-1F0BD1CB1578}"/>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
                                            <p:graphicEl>
                                              <a:dgm id="{FDBE0008-F8EC-F74A-B1E9-6D6A9B854EF9}"/>
                                            </p:graphicEl>
                                          </p:spTgt>
                                        </p:tgtEl>
                                        <p:attrNameLst>
                                          <p:attrName>style.visibility</p:attrName>
                                        </p:attrNameLst>
                                      </p:cBhvr>
                                      <p:to>
                                        <p:strVal val="visible"/>
                                      </p:to>
                                    </p:set>
                                    <p:animEffect transition="in" filter="wipe(left)">
                                      <p:cBhvr>
                                        <p:cTn id="21" dur="500"/>
                                        <p:tgtEl>
                                          <p:spTgt spid="13">
                                            <p:graphicEl>
                                              <a:dgm id="{FDBE0008-F8EC-F74A-B1E9-6D6A9B854EF9}"/>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3">
                                            <p:graphicEl>
                                              <a:dgm id="{83C3CEED-70C3-E34F-898F-F5B4569874ED}"/>
                                            </p:graphicEl>
                                          </p:spTgt>
                                        </p:tgtEl>
                                        <p:attrNameLst>
                                          <p:attrName>style.visibility</p:attrName>
                                        </p:attrNameLst>
                                      </p:cBhvr>
                                      <p:to>
                                        <p:strVal val="visible"/>
                                      </p:to>
                                    </p:set>
                                    <p:animEffect transition="in" filter="wipe(left)">
                                      <p:cBhvr>
                                        <p:cTn id="26" dur="500"/>
                                        <p:tgtEl>
                                          <p:spTgt spid="13">
                                            <p:graphicEl>
                                              <a:dgm id="{83C3CEED-70C3-E34F-898F-F5B4569874ED}"/>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3">
                                            <p:graphicEl>
                                              <a:dgm id="{41169ED8-088D-D64F-B912-988F3A88F83A}"/>
                                            </p:graphicEl>
                                          </p:spTgt>
                                        </p:tgtEl>
                                        <p:attrNameLst>
                                          <p:attrName>style.visibility</p:attrName>
                                        </p:attrNameLst>
                                      </p:cBhvr>
                                      <p:to>
                                        <p:strVal val="visible"/>
                                      </p:to>
                                    </p:set>
                                    <p:animEffect transition="in" filter="wipe(left)">
                                      <p:cBhvr>
                                        <p:cTn id="31" dur="500"/>
                                        <p:tgtEl>
                                          <p:spTgt spid="13">
                                            <p:graphicEl>
                                              <a:dgm id="{41169ED8-088D-D64F-B912-988F3A88F83A}"/>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
                                            <p:graphicEl>
                                              <a:dgm id="{96D1A73D-74D6-5143-87CD-CFBBB055A10F}"/>
                                            </p:graphicEl>
                                          </p:spTgt>
                                        </p:tgtEl>
                                        <p:attrNameLst>
                                          <p:attrName>style.visibility</p:attrName>
                                        </p:attrNameLst>
                                      </p:cBhvr>
                                      <p:to>
                                        <p:strVal val="visible"/>
                                      </p:to>
                                    </p:set>
                                    <p:animEffect transition="in" filter="wipe(left)">
                                      <p:cBhvr>
                                        <p:cTn id="36" dur="500"/>
                                        <p:tgtEl>
                                          <p:spTgt spid="13">
                                            <p:graphicEl>
                                              <a:dgm id="{96D1A73D-74D6-5143-87CD-CFBBB055A10F}"/>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
                                            <p:graphicEl>
                                              <a:dgm id="{92C9D33D-94AE-4948-977A-E05D4A0D4497}"/>
                                            </p:graphicEl>
                                          </p:spTgt>
                                        </p:tgtEl>
                                        <p:attrNameLst>
                                          <p:attrName>style.visibility</p:attrName>
                                        </p:attrNameLst>
                                      </p:cBhvr>
                                      <p:to>
                                        <p:strVal val="visible"/>
                                      </p:to>
                                    </p:set>
                                    <p:animEffect transition="in" filter="wipe(left)">
                                      <p:cBhvr>
                                        <p:cTn id="41" dur="500"/>
                                        <p:tgtEl>
                                          <p:spTgt spid="13">
                                            <p:graphicEl>
                                              <a:dgm id="{92C9D33D-94AE-4948-977A-E05D4A0D4497}"/>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4">
                                            <p:graphicEl>
                                              <a:dgm id="{C46998A8-95E8-41E4-A750-2388ADA6F56A}"/>
                                            </p:graphicEl>
                                          </p:spTgt>
                                        </p:tgtEl>
                                        <p:attrNameLst>
                                          <p:attrName>style.visibility</p:attrName>
                                        </p:attrNameLst>
                                      </p:cBhvr>
                                      <p:to>
                                        <p:strVal val="visible"/>
                                      </p:to>
                                    </p:set>
                                    <p:animEffect transition="in" filter="wipe(left)">
                                      <p:cBhvr>
                                        <p:cTn id="50" dur="500"/>
                                        <p:tgtEl>
                                          <p:spTgt spid="14">
                                            <p:graphicEl>
                                              <a:dgm id="{C46998A8-95E8-41E4-A750-2388ADA6F56A}"/>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4">
                                            <p:graphicEl>
                                              <a:dgm id="{F897EF5C-14F2-4421-9505-E88A60BF31E3}"/>
                                            </p:graphicEl>
                                          </p:spTgt>
                                        </p:tgtEl>
                                        <p:attrNameLst>
                                          <p:attrName>style.visibility</p:attrName>
                                        </p:attrNameLst>
                                      </p:cBhvr>
                                      <p:to>
                                        <p:strVal val="visible"/>
                                      </p:to>
                                    </p:set>
                                    <p:animEffect transition="in" filter="wipe(left)">
                                      <p:cBhvr>
                                        <p:cTn id="55" dur="500"/>
                                        <p:tgtEl>
                                          <p:spTgt spid="14">
                                            <p:graphicEl>
                                              <a:dgm id="{F897EF5C-14F2-4421-9505-E88A60BF31E3}"/>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4">
                                            <p:graphicEl>
                                              <a:dgm id="{9394C215-6470-4359-8858-C50E5E18D4AE}"/>
                                            </p:graphicEl>
                                          </p:spTgt>
                                        </p:tgtEl>
                                        <p:attrNameLst>
                                          <p:attrName>style.visibility</p:attrName>
                                        </p:attrNameLst>
                                      </p:cBhvr>
                                      <p:to>
                                        <p:strVal val="visible"/>
                                      </p:to>
                                    </p:set>
                                    <p:animEffect transition="in" filter="wipe(left)">
                                      <p:cBhvr>
                                        <p:cTn id="60" dur="500"/>
                                        <p:tgtEl>
                                          <p:spTgt spid="14">
                                            <p:graphicEl>
                                              <a:dgm id="{9394C215-6470-4359-8858-C50E5E18D4AE}"/>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4">
                                            <p:graphicEl>
                                              <a:dgm id="{9A9425F0-7916-4C7F-9577-D13BE177A92B}"/>
                                            </p:graphicEl>
                                          </p:spTgt>
                                        </p:tgtEl>
                                        <p:attrNameLst>
                                          <p:attrName>style.visibility</p:attrName>
                                        </p:attrNameLst>
                                      </p:cBhvr>
                                      <p:to>
                                        <p:strVal val="visible"/>
                                      </p:to>
                                    </p:set>
                                    <p:animEffect transition="in" filter="wipe(left)">
                                      <p:cBhvr>
                                        <p:cTn id="65" dur="500"/>
                                        <p:tgtEl>
                                          <p:spTgt spid="14">
                                            <p:graphicEl>
                                              <a:dgm id="{9A9425F0-7916-4C7F-9577-D13BE177A92B}"/>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4">
                                            <p:graphicEl>
                                              <a:dgm id="{6A6AAB84-621C-46E2-8BC4-C4781EE9831B}"/>
                                            </p:graphicEl>
                                          </p:spTgt>
                                        </p:tgtEl>
                                        <p:attrNameLst>
                                          <p:attrName>style.visibility</p:attrName>
                                        </p:attrNameLst>
                                      </p:cBhvr>
                                      <p:to>
                                        <p:strVal val="visible"/>
                                      </p:to>
                                    </p:set>
                                    <p:animEffect transition="in" filter="wipe(left)">
                                      <p:cBhvr>
                                        <p:cTn id="70" dur="500"/>
                                        <p:tgtEl>
                                          <p:spTgt spid="14">
                                            <p:graphicEl>
                                              <a:dgm id="{6A6AAB84-621C-46E2-8BC4-C4781EE9831B}"/>
                                            </p:graphic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4">
                                            <p:graphicEl>
                                              <a:dgm id="{8C62D280-DE49-44C8-A541-BAEBC79E25DD}"/>
                                            </p:graphicEl>
                                          </p:spTgt>
                                        </p:tgtEl>
                                        <p:attrNameLst>
                                          <p:attrName>style.visibility</p:attrName>
                                        </p:attrNameLst>
                                      </p:cBhvr>
                                      <p:to>
                                        <p:strVal val="visible"/>
                                      </p:to>
                                    </p:set>
                                    <p:animEffect transition="in" filter="wipe(left)">
                                      <p:cBhvr>
                                        <p:cTn id="75" dur="500"/>
                                        <p:tgtEl>
                                          <p:spTgt spid="14">
                                            <p:graphicEl>
                                              <a:dgm id="{8C62D280-DE49-44C8-A541-BAEBC79E25DD}"/>
                                            </p:graphic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4">
                                            <p:graphicEl>
                                              <a:dgm id="{53A813B8-346E-4527-BEC8-DC8C7868A10E}"/>
                                            </p:graphicEl>
                                          </p:spTgt>
                                        </p:tgtEl>
                                        <p:attrNameLst>
                                          <p:attrName>style.visibility</p:attrName>
                                        </p:attrNameLst>
                                      </p:cBhvr>
                                      <p:to>
                                        <p:strVal val="visible"/>
                                      </p:to>
                                    </p:set>
                                    <p:animEffect transition="in" filter="wipe(left)">
                                      <p:cBhvr>
                                        <p:cTn id="80" dur="500"/>
                                        <p:tgtEl>
                                          <p:spTgt spid="14">
                                            <p:graphicEl>
                                              <a:dgm id="{53A813B8-346E-4527-BEC8-DC8C7868A10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Graphic spid="14" grpId="0"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Espace réservé du contenu 4" descr="Une image contenant objet d’extérieur, toile&#10;&#10;Description générée automatiquement">
            <a:extLst>
              <a:ext uri="{FF2B5EF4-FFF2-40B4-BE49-F238E27FC236}">
                <a16:creationId xmlns:a16="http://schemas.microsoft.com/office/drawing/2014/main" id="{01120CCE-57E9-4C22-B049-4DF3CD41D8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09979" y="0"/>
            <a:ext cx="11972041" cy="6841166"/>
          </a:xfrm>
          <a:prstGeom prst="rect">
            <a:avLst/>
          </a:prstGeom>
        </p:spPr>
      </p:pic>
    </p:spTree>
    <p:extLst>
      <p:ext uri="{BB962C8B-B14F-4D97-AF65-F5344CB8AC3E}">
        <p14:creationId xmlns:p14="http://schemas.microsoft.com/office/powerpoint/2010/main" val="1612088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824CF0-97C3-4D5A-BF84-77340BAD5954}"/>
              </a:ext>
            </a:extLst>
          </p:cNvPr>
          <p:cNvSpPr>
            <a:spLocks noGrp="1"/>
          </p:cNvSpPr>
          <p:nvPr>
            <p:ph type="title"/>
          </p:nvPr>
        </p:nvSpPr>
        <p:spPr/>
        <p:txBody>
          <a:bodyPr/>
          <a:lstStyle/>
          <a:p>
            <a:endParaRPr lang="fr-CA"/>
          </a:p>
        </p:txBody>
      </p:sp>
      <p:pic>
        <p:nvPicPr>
          <p:cNvPr id="5" name="Espace réservé du contenu 4">
            <a:extLst>
              <a:ext uri="{FF2B5EF4-FFF2-40B4-BE49-F238E27FC236}">
                <a16:creationId xmlns:a16="http://schemas.microsoft.com/office/drawing/2014/main" id="{E531BAEE-C333-4F48-AFE1-33B6DA2030D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8364" y="214952"/>
            <a:ext cx="13193612" cy="6428096"/>
          </a:xfrm>
        </p:spPr>
      </p:pic>
    </p:spTree>
    <p:extLst>
      <p:ext uri="{BB962C8B-B14F-4D97-AF65-F5344CB8AC3E}">
        <p14:creationId xmlns:p14="http://schemas.microsoft.com/office/powerpoint/2010/main" val="3391390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5BB6B2-3728-4195-B14C-C46EFAEE3082}"/>
              </a:ext>
            </a:extLst>
          </p:cNvPr>
          <p:cNvSpPr>
            <a:spLocks noGrp="1"/>
          </p:cNvSpPr>
          <p:nvPr>
            <p:ph type="title"/>
          </p:nvPr>
        </p:nvSpPr>
        <p:spPr>
          <a:xfrm>
            <a:off x="804028" y="-71207"/>
            <a:ext cx="10353761" cy="1326321"/>
          </a:xfrm>
        </p:spPr>
        <p:txBody>
          <a:bodyPr>
            <a:normAutofit/>
          </a:bodyPr>
          <a:lstStyle/>
          <a:p>
            <a:r>
              <a:rPr lang="fr-CA" sz="4800" cap="none" dirty="0">
                <a:latin typeface="+mn-lt"/>
              </a:rPr>
              <a:t>Neurone artificiel</a:t>
            </a:r>
          </a:p>
        </p:txBody>
      </p:sp>
      <mc:AlternateContent xmlns:mc="http://schemas.openxmlformats.org/markup-compatibility/2006">
        <mc:Choice xmlns:a14="http://schemas.microsoft.com/office/drawing/2010/main" Requires="a14">
          <p:sp>
            <p:nvSpPr>
              <p:cNvPr id="4" name="Ellipse 3">
                <a:extLst>
                  <a:ext uri="{FF2B5EF4-FFF2-40B4-BE49-F238E27FC236}">
                    <a16:creationId xmlns:a16="http://schemas.microsoft.com/office/drawing/2014/main" id="{D3717537-9CBA-48BE-82CF-7098BA3D410F}"/>
                  </a:ext>
                </a:extLst>
              </p:cNvPr>
              <p:cNvSpPr/>
              <p:nvPr/>
            </p:nvSpPr>
            <p:spPr>
              <a:xfrm>
                <a:off x="1925848" y="1463845"/>
                <a:ext cx="720000" cy="72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A" sz="2000" i="1">
                              <a:latin typeface="Cambria Math" panose="02040503050406030204" pitchFamily="18" charset="0"/>
                            </a:rPr>
                          </m:ctrlPr>
                        </m:sSubPr>
                        <m:e>
                          <m:r>
                            <a:rPr lang="fr-CA" sz="2000" i="1">
                              <a:latin typeface="Cambria Math" panose="02040503050406030204" pitchFamily="18" charset="0"/>
                            </a:rPr>
                            <m:t>𝑥</m:t>
                          </m:r>
                        </m:e>
                        <m:sub>
                          <m:r>
                            <a:rPr lang="fr-CA" sz="2000" i="1">
                              <a:latin typeface="Cambria Math" panose="02040503050406030204" pitchFamily="18" charset="0"/>
                            </a:rPr>
                            <m:t>1</m:t>
                          </m:r>
                        </m:sub>
                      </m:sSub>
                    </m:oMath>
                  </m:oMathPara>
                </a14:m>
                <a:endParaRPr lang="fr-CA" sz="2000" dirty="0">
                  <a:latin typeface="Cambria Math" panose="02040503050406030204" pitchFamily="18" charset="0"/>
                  <a:ea typeface="Cambria Math" panose="02040503050406030204" pitchFamily="18" charset="0"/>
                </a:endParaRPr>
              </a:p>
            </p:txBody>
          </p:sp>
        </mc:Choice>
        <mc:Fallback>
          <p:sp>
            <p:nvSpPr>
              <p:cNvPr id="4" name="Ellipse 3">
                <a:extLst>
                  <a:ext uri="{FF2B5EF4-FFF2-40B4-BE49-F238E27FC236}">
                    <a16:creationId xmlns:a16="http://schemas.microsoft.com/office/drawing/2014/main" id="{D3717537-9CBA-48BE-82CF-7098BA3D410F}"/>
                  </a:ext>
                </a:extLst>
              </p:cNvPr>
              <p:cNvSpPr>
                <a:spLocks noRot="1" noChangeAspect="1" noMove="1" noResize="1" noEditPoints="1" noAdjustHandles="1" noChangeArrowheads="1" noChangeShapeType="1" noTextEdit="1"/>
              </p:cNvSpPr>
              <p:nvPr/>
            </p:nvSpPr>
            <p:spPr>
              <a:xfrm>
                <a:off x="1925848" y="1463845"/>
                <a:ext cx="720000" cy="720000"/>
              </a:xfrm>
              <a:prstGeom prst="ellipse">
                <a:avLst/>
              </a:prstGeom>
              <a:blipFill>
                <a:blip r:embed="rId2"/>
                <a:stretch>
                  <a:fillRect/>
                </a:stretch>
              </a:blipFill>
            </p:spPr>
            <p:txBody>
              <a:bodyPr/>
              <a:lstStyle/>
              <a:p>
                <a:r>
                  <a:rPr lang="fr-CA">
                    <a:noFill/>
                  </a:rPr>
                  <a:t> </a:t>
                </a:r>
              </a:p>
            </p:txBody>
          </p:sp>
        </mc:Fallback>
      </mc:AlternateContent>
      <mc:AlternateContent xmlns:mc="http://schemas.openxmlformats.org/markup-compatibility/2006">
        <mc:Choice xmlns:a14="http://schemas.microsoft.com/office/drawing/2010/main" Requires="a14">
          <p:sp>
            <p:nvSpPr>
              <p:cNvPr id="6" name="Ellipse 5">
                <a:extLst>
                  <a:ext uri="{FF2B5EF4-FFF2-40B4-BE49-F238E27FC236}">
                    <a16:creationId xmlns:a16="http://schemas.microsoft.com/office/drawing/2014/main" id="{676B033A-2A6C-4BA0-8C0E-0DE138F8659B}"/>
                  </a:ext>
                </a:extLst>
              </p:cNvPr>
              <p:cNvSpPr/>
              <p:nvPr/>
            </p:nvSpPr>
            <p:spPr>
              <a:xfrm>
                <a:off x="1901036" y="2392576"/>
                <a:ext cx="720000" cy="72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A" sz="2000" i="1" smtClean="0">
                              <a:latin typeface="Cambria Math" panose="02040503050406030204" pitchFamily="18" charset="0"/>
                            </a:rPr>
                          </m:ctrlPr>
                        </m:sSubPr>
                        <m:e>
                          <m:r>
                            <a:rPr lang="fr-CA" sz="2000" i="1">
                              <a:latin typeface="Cambria Math" panose="02040503050406030204" pitchFamily="18" charset="0"/>
                            </a:rPr>
                            <m:t>𝑥</m:t>
                          </m:r>
                        </m:e>
                        <m:sub>
                          <m:r>
                            <a:rPr lang="fr-CA" sz="2000" b="0" i="1" smtClean="0">
                              <a:latin typeface="Cambria Math" panose="02040503050406030204" pitchFamily="18" charset="0"/>
                            </a:rPr>
                            <m:t>2</m:t>
                          </m:r>
                        </m:sub>
                      </m:sSub>
                    </m:oMath>
                  </m:oMathPara>
                </a14:m>
                <a:endParaRPr lang="fr-CA" sz="2000" dirty="0"/>
              </a:p>
            </p:txBody>
          </p:sp>
        </mc:Choice>
        <mc:Fallback>
          <p:sp>
            <p:nvSpPr>
              <p:cNvPr id="6" name="Ellipse 5">
                <a:extLst>
                  <a:ext uri="{FF2B5EF4-FFF2-40B4-BE49-F238E27FC236}">
                    <a16:creationId xmlns:a16="http://schemas.microsoft.com/office/drawing/2014/main" id="{676B033A-2A6C-4BA0-8C0E-0DE138F8659B}"/>
                  </a:ext>
                </a:extLst>
              </p:cNvPr>
              <p:cNvSpPr>
                <a:spLocks noRot="1" noChangeAspect="1" noMove="1" noResize="1" noEditPoints="1" noAdjustHandles="1" noChangeArrowheads="1" noChangeShapeType="1" noTextEdit="1"/>
              </p:cNvSpPr>
              <p:nvPr/>
            </p:nvSpPr>
            <p:spPr>
              <a:xfrm>
                <a:off x="1901036" y="2392576"/>
                <a:ext cx="720000" cy="720000"/>
              </a:xfrm>
              <a:prstGeom prst="ellipse">
                <a:avLst/>
              </a:prstGeom>
              <a:blipFill>
                <a:blip r:embed="rId3"/>
                <a:stretch>
                  <a:fillRect/>
                </a:stretch>
              </a:blipFill>
            </p:spPr>
            <p:txBody>
              <a:bodyPr/>
              <a:lstStyle/>
              <a:p>
                <a:r>
                  <a:rPr lang="fr-CA">
                    <a:noFill/>
                  </a:rPr>
                  <a:t> </a:t>
                </a:r>
              </a:p>
            </p:txBody>
          </p:sp>
        </mc:Fallback>
      </mc:AlternateContent>
      <mc:AlternateContent xmlns:mc="http://schemas.openxmlformats.org/markup-compatibility/2006">
        <mc:Choice xmlns:a14="http://schemas.microsoft.com/office/drawing/2010/main" Requires="a14">
          <p:sp>
            <p:nvSpPr>
              <p:cNvPr id="7" name="Ellipse 6">
                <a:extLst>
                  <a:ext uri="{FF2B5EF4-FFF2-40B4-BE49-F238E27FC236}">
                    <a16:creationId xmlns:a16="http://schemas.microsoft.com/office/drawing/2014/main" id="{91D59537-9B08-4CE2-BF9A-DE9064668376}"/>
                  </a:ext>
                </a:extLst>
              </p:cNvPr>
              <p:cNvSpPr/>
              <p:nvPr/>
            </p:nvSpPr>
            <p:spPr>
              <a:xfrm>
                <a:off x="1916530" y="3321307"/>
                <a:ext cx="720000" cy="72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A" sz="2000" i="1" smtClean="0">
                              <a:latin typeface="Cambria Math" panose="02040503050406030204" pitchFamily="18" charset="0"/>
                            </a:rPr>
                          </m:ctrlPr>
                        </m:sSubPr>
                        <m:e>
                          <m:r>
                            <a:rPr lang="fr-CA" sz="2000" i="1">
                              <a:latin typeface="Cambria Math" panose="02040503050406030204" pitchFamily="18" charset="0"/>
                            </a:rPr>
                            <m:t>𝑥</m:t>
                          </m:r>
                        </m:e>
                        <m:sub>
                          <m:r>
                            <a:rPr lang="fr-CA" sz="2000" b="0" i="1" smtClean="0">
                              <a:latin typeface="Cambria Math" panose="02040503050406030204" pitchFamily="18" charset="0"/>
                            </a:rPr>
                            <m:t>3</m:t>
                          </m:r>
                        </m:sub>
                      </m:sSub>
                    </m:oMath>
                  </m:oMathPara>
                </a14:m>
                <a:endParaRPr lang="fr-CA" sz="2000" dirty="0"/>
              </a:p>
            </p:txBody>
          </p:sp>
        </mc:Choice>
        <mc:Fallback>
          <p:sp>
            <p:nvSpPr>
              <p:cNvPr id="7" name="Ellipse 6">
                <a:extLst>
                  <a:ext uri="{FF2B5EF4-FFF2-40B4-BE49-F238E27FC236}">
                    <a16:creationId xmlns:a16="http://schemas.microsoft.com/office/drawing/2014/main" id="{91D59537-9B08-4CE2-BF9A-DE9064668376}"/>
                  </a:ext>
                </a:extLst>
              </p:cNvPr>
              <p:cNvSpPr>
                <a:spLocks noRot="1" noChangeAspect="1" noMove="1" noResize="1" noEditPoints="1" noAdjustHandles="1" noChangeArrowheads="1" noChangeShapeType="1" noTextEdit="1"/>
              </p:cNvSpPr>
              <p:nvPr/>
            </p:nvSpPr>
            <p:spPr>
              <a:xfrm>
                <a:off x="1916530" y="3321307"/>
                <a:ext cx="720000" cy="720000"/>
              </a:xfrm>
              <a:prstGeom prst="ellipse">
                <a:avLst/>
              </a:prstGeom>
              <a:blipFill>
                <a:blip r:embed="rId4"/>
                <a:stretch>
                  <a:fillRect/>
                </a:stretch>
              </a:blipFill>
            </p:spPr>
            <p:txBody>
              <a:bodyPr/>
              <a:lstStyle/>
              <a:p>
                <a:r>
                  <a:rPr lang="fr-CA">
                    <a:noFill/>
                  </a:rPr>
                  <a:t> </a:t>
                </a:r>
              </a:p>
            </p:txBody>
          </p:sp>
        </mc:Fallback>
      </mc:AlternateContent>
      <mc:AlternateContent xmlns:mc="http://schemas.openxmlformats.org/markup-compatibility/2006">
        <mc:Choice xmlns:a14="http://schemas.microsoft.com/office/drawing/2010/main" Requires="a14">
          <p:sp>
            <p:nvSpPr>
              <p:cNvPr id="8" name="Ellipse 7">
                <a:extLst>
                  <a:ext uri="{FF2B5EF4-FFF2-40B4-BE49-F238E27FC236}">
                    <a16:creationId xmlns:a16="http://schemas.microsoft.com/office/drawing/2014/main" id="{4B96B06D-F585-46EF-AE74-08FBBA7A5DE6}"/>
                  </a:ext>
                </a:extLst>
              </p:cNvPr>
              <p:cNvSpPr/>
              <p:nvPr/>
            </p:nvSpPr>
            <p:spPr>
              <a:xfrm>
                <a:off x="1925848" y="4250038"/>
                <a:ext cx="720000" cy="72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A" sz="2000" i="1" smtClean="0">
                              <a:latin typeface="Cambria Math" panose="02040503050406030204" pitchFamily="18" charset="0"/>
                            </a:rPr>
                          </m:ctrlPr>
                        </m:sSubPr>
                        <m:e>
                          <m:r>
                            <a:rPr lang="fr-CA" sz="2000" i="1">
                              <a:latin typeface="Cambria Math" panose="02040503050406030204" pitchFamily="18" charset="0"/>
                            </a:rPr>
                            <m:t>𝑥</m:t>
                          </m:r>
                        </m:e>
                        <m:sub>
                          <m:r>
                            <a:rPr lang="fr-CA" sz="2000" b="0" i="1" smtClean="0">
                              <a:latin typeface="Cambria Math" panose="02040503050406030204" pitchFamily="18" charset="0"/>
                            </a:rPr>
                            <m:t>4</m:t>
                          </m:r>
                        </m:sub>
                      </m:sSub>
                    </m:oMath>
                  </m:oMathPara>
                </a14:m>
                <a:endParaRPr lang="fr-CA" sz="2000" dirty="0"/>
              </a:p>
            </p:txBody>
          </p:sp>
        </mc:Choice>
        <mc:Fallback>
          <p:sp>
            <p:nvSpPr>
              <p:cNvPr id="8" name="Ellipse 7">
                <a:extLst>
                  <a:ext uri="{FF2B5EF4-FFF2-40B4-BE49-F238E27FC236}">
                    <a16:creationId xmlns:a16="http://schemas.microsoft.com/office/drawing/2014/main" id="{4B96B06D-F585-46EF-AE74-08FBBA7A5DE6}"/>
                  </a:ext>
                </a:extLst>
              </p:cNvPr>
              <p:cNvSpPr>
                <a:spLocks noRot="1" noChangeAspect="1" noMove="1" noResize="1" noEditPoints="1" noAdjustHandles="1" noChangeArrowheads="1" noChangeShapeType="1" noTextEdit="1"/>
              </p:cNvSpPr>
              <p:nvPr/>
            </p:nvSpPr>
            <p:spPr>
              <a:xfrm>
                <a:off x="1925848" y="4250038"/>
                <a:ext cx="720000" cy="720000"/>
              </a:xfrm>
              <a:prstGeom prst="ellipse">
                <a:avLst/>
              </a:prstGeom>
              <a:blipFill>
                <a:blip r:embed="rId5"/>
                <a:stretch>
                  <a:fillRect/>
                </a:stretch>
              </a:blipFill>
            </p:spPr>
            <p:txBody>
              <a:bodyPr/>
              <a:lstStyle/>
              <a:p>
                <a:r>
                  <a:rPr lang="fr-CA">
                    <a:noFill/>
                  </a:rPr>
                  <a:t> </a:t>
                </a:r>
              </a:p>
            </p:txBody>
          </p:sp>
        </mc:Fallback>
      </mc:AlternateContent>
      <mc:AlternateContent xmlns:mc="http://schemas.openxmlformats.org/markup-compatibility/2006">
        <mc:Choice xmlns:a14="http://schemas.microsoft.com/office/drawing/2010/main" Requires="a14">
          <p:sp>
            <p:nvSpPr>
              <p:cNvPr id="9" name="Ellipse 8">
                <a:extLst>
                  <a:ext uri="{FF2B5EF4-FFF2-40B4-BE49-F238E27FC236}">
                    <a16:creationId xmlns:a16="http://schemas.microsoft.com/office/drawing/2014/main" id="{B700B371-7950-458A-B946-6ADC133DFDBF}"/>
                  </a:ext>
                </a:extLst>
              </p:cNvPr>
              <p:cNvSpPr/>
              <p:nvPr/>
            </p:nvSpPr>
            <p:spPr>
              <a:xfrm>
                <a:off x="1925848" y="5174438"/>
                <a:ext cx="720000" cy="72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A" sz="2000" i="1" smtClean="0">
                              <a:latin typeface="Cambria Math" panose="02040503050406030204" pitchFamily="18" charset="0"/>
                            </a:rPr>
                          </m:ctrlPr>
                        </m:sSubPr>
                        <m:e>
                          <m:r>
                            <a:rPr lang="fr-CA" sz="2000" i="1">
                              <a:latin typeface="Cambria Math" panose="02040503050406030204" pitchFamily="18" charset="0"/>
                            </a:rPr>
                            <m:t>𝑥</m:t>
                          </m:r>
                        </m:e>
                        <m:sub>
                          <m:r>
                            <a:rPr lang="fr-CA" sz="2000" b="0" i="1" smtClean="0">
                              <a:latin typeface="Cambria Math" panose="02040503050406030204" pitchFamily="18" charset="0"/>
                            </a:rPr>
                            <m:t>5</m:t>
                          </m:r>
                        </m:sub>
                      </m:sSub>
                    </m:oMath>
                  </m:oMathPara>
                </a14:m>
                <a:endParaRPr lang="fr-CA" sz="2000" dirty="0"/>
              </a:p>
            </p:txBody>
          </p:sp>
        </mc:Choice>
        <mc:Fallback>
          <p:sp>
            <p:nvSpPr>
              <p:cNvPr id="9" name="Ellipse 8">
                <a:extLst>
                  <a:ext uri="{FF2B5EF4-FFF2-40B4-BE49-F238E27FC236}">
                    <a16:creationId xmlns:a16="http://schemas.microsoft.com/office/drawing/2014/main" id="{B700B371-7950-458A-B946-6ADC133DFDBF}"/>
                  </a:ext>
                </a:extLst>
              </p:cNvPr>
              <p:cNvSpPr>
                <a:spLocks noRot="1" noChangeAspect="1" noMove="1" noResize="1" noEditPoints="1" noAdjustHandles="1" noChangeArrowheads="1" noChangeShapeType="1" noTextEdit="1"/>
              </p:cNvSpPr>
              <p:nvPr/>
            </p:nvSpPr>
            <p:spPr>
              <a:xfrm>
                <a:off x="1925848" y="5174438"/>
                <a:ext cx="720000" cy="720000"/>
              </a:xfrm>
              <a:prstGeom prst="ellipse">
                <a:avLst/>
              </a:prstGeom>
              <a:blipFill>
                <a:blip r:embed="rId6"/>
                <a:stretch>
                  <a:fillRect/>
                </a:stretch>
              </a:blipFill>
            </p:spPr>
            <p:txBody>
              <a:bodyPr/>
              <a:lstStyle/>
              <a:p>
                <a:r>
                  <a:rPr lang="fr-CA">
                    <a:noFill/>
                  </a:rPr>
                  <a:t> </a:t>
                </a:r>
              </a:p>
            </p:txBody>
          </p:sp>
        </mc:Fallback>
      </mc:AlternateContent>
      <p:cxnSp>
        <p:nvCxnSpPr>
          <p:cNvPr id="12" name="Connecteur droit avec flèche 11">
            <a:extLst>
              <a:ext uri="{FF2B5EF4-FFF2-40B4-BE49-F238E27FC236}">
                <a16:creationId xmlns:a16="http://schemas.microsoft.com/office/drawing/2014/main" id="{F9B3F655-A5D7-4DCD-A409-5E77E08E7FF3}"/>
              </a:ext>
            </a:extLst>
          </p:cNvPr>
          <p:cNvCxnSpPr>
            <a:cxnSpLocks/>
            <a:stCxn id="4" idx="6"/>
            <a:endCxn id="47" idx="1"/>
          </p:cNvCxnSpPr>
          <p:nvPr/>
        </p:nvCxnSpPr>
        <p:spPr>
          <a:xfrm>
            <a:off x="2645848" y="1823845"/>
            <a:ext cx="2952037" cy="1861793"/>
          </a:xfrm>
          <a:prstGeom prst="straightConnector1">
            <a:avLst/>
          </a:prstGeom>
          <a:ln w="19050">
            <a:tailEnd type="none" w="lg" len="lg"/>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94D173F-2184-440D-803F-6A25010650F8}"/>
              </a:ext>
            </a:extLst>
          </p:cNvPr>
          <p:cNvCxnSpPr>
            <a:cxnSpLocks/>
            <a:stCxn id="6" idx="6"/>
            <a:endCxn id="47" idx="1"/>
          </p:cNvCxnSpPr>
          <p:nvPr/>
        </p:nvCxnSpPr>
        <p:spPr>
          <a:xfrm>
            <a:off x="2621036" y="2752576"/>
            <a:ext cx="2976849" cy="933062"/>
          </a:xfrm>
          <a:prstGeom prst="straightConnector1">
            <a:avLst/>
          </a:prstGeom>
          <a:ln w="19050">
            <a:tailEnd type="none" w="lg" len="lg"/>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A3B050EB-3CF9-401A-9D22-C0A158B7956E}"/>
              </a:ext>
            </a:extLst>
          </p:cNvPr>
          <p:cNvCxnSpPr>
            <a:cxnSpLocks/>
            <a:stCxn id="7" idx="6"/>
            <a:endCxn id="47" idx="1"/>
          </p:cNvCxnSpPr>
          <p:nvPr/>
        </p:nvCxnSpPr>
        <p:spPr>
          <a:xfrm>
            <a:off x="2636530" y="3681307"/>
            <a:ext cx="2961355" cy="4331"/>
          </a:xfrm>
          <a:prstGeom prst="straightConnector1">
            <a:avLst/>
          </a:prstGeom>
          <a:ln w="19050">
            <a:tailEnd type="none" w="lg" len="lg"/>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BC34938C-9280-40B4-9532-FC9B3EED83E7}"/>
              </a:ext>
            </a:extLst>
          </p:cNvPr>
          <p:cNvCxnSpPr>
            <a:cxnSpLocks/>
            <a:stCxn id="8" idx="6"/>
            <a:endCxn id="47" idx="1"/>
          </p:cNvCxnSpPr>
          <p:nvPr/>
        </p:nvCxnSpPr>
        <p:spPr>
          <a:xfrm flipV="1">
            <a:off x="2645848" y="3685638"/>
            <a:ext cx="2952037" cy="924400"/>
          </a:xfrm>
          <a:prstGeom prst="straightConnector1">
            <a:avLst/>
          </a:prstGeom>
          <a:ln w="19050">
            <a:tailEnd type="none" w="lg" len="lg"/>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2C3479A3-B350-4B7A-8CD4-5C6944BF328C}"/>
              </a:ext>
            </a:extLst>
          </p:cNvPr>
          <p:cNvCxnSpPr>
            <a:cxnSpLocks/>
            <a:stCxn id="9" idx="6"/>
            <a:endCxn id="47" idx="1"/>
          </p:cNvCxnSpPr>
          <p:nvPr/>
        </p:nvCxnSpPr>
        <p:spPr>
          <a:xfrm flipV="1">
            <a:off x="2645848" y="3685638"/>
            <a:ext cx="2952037" cy="1848800"/>
          </a:xfrm>
          <a:prstGeom prst="straightConnector1">
            <a:avLst/>
          </a:prstGeom>
          <a:ln w="19050">
            <a:tailEnd type="none" w="lg" len="lg"/>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11863FD-5AEF-4B81-9D8B-FF6308CD52B5}"/>
              </a:ext>
            </a:extLst>
          </p:cNvPr>
          <p:cNvSpPr/>
          <p:nvPr/>
        </p:nvSpPr>
        <p:spPr>
          <a:xfrm>
            <a:off x="5597885" y="3019638"/>
            <a:ext cx="1332000" cy="13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000" dirty="0"/>
              <a:t>Somme</a:t>
            </a:r>
          </a:p>
        </p:txBody>
      </p:sp>
      <mc:AlternateContent xmlns:mc="http://schemas.openxmlformats.org/markup-compatibility/2006">
        <mc:Choice xmlns:a14="http://schemas.microsoft.com/office/drawing/2010/main" Requires="a14">
          <p:sp>
            <p:nvSpPr>
              <p:cNvPr id="50" name="Ellipse 49">
                <a:extLst>
                  <a:ext uri="{FF2B5EF4-FFF2-40B4-BE49-F238E27FC236}">
                    <a16:creationId xmlns:a16="http://schemas.microsoft.com/office/drawing/2014/main" id="{6420865D-B0EC-4A7A-B35C-5D70C21600BE}"/>
                  </a:ext>
                </a:extLst>
              </p:cNvPr>
              <p:cNvSpPr/>
              <p:nvPr/>
            </p:nvSpPr>
            <p:spPr>
              <a:xfrm>
                <a:off x="9789470" y="3195307"/>
                <a:ext cx="972000" cy="9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fr-CA" sz="2400" b="0" i="1" smtClean="0">
                              <a:latin typeface="Cambria Math" panose="02040503050406030204" pitchFamily="18" charset="0"/>
                            </a:rPr>
                          </m:ctrlPr>
                        </m:sSubPr>
                        <m:e>
                          <m:r>
                            <a:rPr lang="fr-CA" sz="2400" b="0" i="1" smtClean="0">
                              <a:latin typeface="Cambria Math" panose="02040503050406030204" pitchFamily="18" charset="0"/>
                            </a:rPr>
                            <m:t>𝑦</m:t>
                          </m:r>
                        </m:e>
                        <m:sub>
                          <m:r>
                            <a:rPr lang="fr-CA" sz="2400" b="0" i="1" smtClean="0">
                              <a:latin typeface="Cambria Math" panose="02040503050406030204" pitchFamily="18" charset="0"/>
                            </a:rPr>
                            <m:t>1</m:t>
                          </m:r>
                        </m:sub>
                      </m:sSub>
                    </m:oMath>
                  </m:oMathPara>
                </a14:m>
                <a:endParaRPr lang="fr-CA" sz="2400" dirty="0"/>
              </a:p>
            </p:txBody>
          </p:sp>
        </mc:Choice>
        <mc:Fallback>
          <p:sp>
            <p:nvSpPr>
              <p:cNvPr id="50" name="Ellipse 49">
                <a:extLst>
                  <a:ext uri="{FF2B5EF4-FFF2-40B4-BE49-F238E27FC236}">
                    <a16:creationId xmlns:a16="http://schemas.microsoft.com/office/drawing/2014/main" id="{6420865D-B0EC-4A7A-B35C-5D70C21600BE}"/>
                  </a:ext>
                </a:extLst>
              </p:cNvPr>
              <p:cNvSpPr>
                <a:spLocks noRot="1" noChangeAspect="1" noMove="1" noResize="1" noEditPoints="1" noAdjustHandles="1" noChangeArrowheads="1" noChangeShapeType="1" noTextEdit="1"/>
              </p:cNvSpPr>
              <p:nvPr/>
            </p:nvSpPr>
            <p:spPr>
              <a:xfrm>
                <a:off x="9789470" y="3195307"/>
                <a:ext cx="972000" cy="972000"/>
              </a:xfrm>
              <a:prstGeom prst="ellipse">
                <a:avLst/>
              </a:prstGeom>
              <a:blipFill>
                <a:blip r:embed="rId7"/>
                <a:stretch>
                  <a:fillRect/>
                </a:stretch>
              </a:blipFill>
            </p:spPr>
            <p:txBody>
              <a:bodyPr/>
              <a:lstStyle/>
              <a:p>
                <a:r>
                  <a:rPr lang="fr-CA">
                    <a:noFill/>
                  </a:rPr>
                  <a:t> </a:t>
                </a:r>
              </a:p>
            </p:txBody>
          </p:sp>
        </mc:Fallback>
      </mc:AlternateContent>
      <p:cxnSp>
        <p:nvCxnSpPr>
          <p:cNvPr id="61" name="Connecteur droit 60">
            <a:extLst>
              <a:ext uri="{FF2B5EF4-FFF2-40B4-BE49-F238E27FC236}">
                <a16:creationId xmlns:a16="http://schemas.microsoft.com/office/drawing/2014/main" id="{C60BEEED-A6FF-4420-9C5F-8DA3446F3BC4}"/>
              </a:ext>
            </a:extLst>
          </p:cNvPr>
          <p:cNvCxnSpPr>
            <a:cxnSpLocks/>
            <a:stCxn id="68" idx="3"/>
            <a:endCxn id="50" idx="2"/>
          </p:cNvCxnSpPr>
          <p:nvPr/>
        </p:nvCxnSpPr>
        <p:spPr>
          <a:xfrm flipV="1">
            <a:off x="8419364" y="3681307"/>
            <a:ext cx="1370106"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2" name="ZoneTexte 61">
                <a:extLst>
                  <a:ext uri="{FF2B5EF4-FFF2-40B4-BE49-F238E27FC236}">
                    <a16:creationId xmlns:a16="http://schemas.microsoft.com/office/drawing/2014/main" id="{D42F22A5-EABD-4F75-BF0E-93375038A61E}"/>
                  </a:ext>
                </a:extLst>
              </p:cNvPr>
              <p:cNvSpPr txBox="1"/>
              <p:nvPr/>
            </p:nvSpPr>
            <p:spPr>
              <a:xfrm>
                <a:off x="2748931" y="1734638"/>
                <a:ext cx="11264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CA" sz="2000" i="1" smtClean="0">
                              <a:solidFill>
                                <a:srgbClr val="FF0000"/>
                              </a:solidFill>
                              <a:latin typeface="Cambria Math" panose="02040503050406030204" pitchFamily="18" charset="0"/>
                            </a:rPr>
                          </m:ctrlPr>
                        </m:sSubPr>
                        <m:e>
                          <m:r>
                            <a:rPr lang="fr-CA" sz="2000" i="1">
                              <a:solidFill>
                                <a:srgbClr val="FF0000"/>
                              </a:solidFill>
                              <a:latin typeface="Cambria Math" panose="02040503050406030204" pitchFamily="18" charset="0"/>
                            </a:rPr>
                            <m:t>𝑤</m:t>
                          </m:r>
                        </m:e>
                        <m:sub>
                          <m:r>
                            <a:rPr lang="fr-CA" sz="2000" i="1">
                              <a:solidFill>
                                <a:srgbClr val="FF0000"/>
                              </a:solidFill>
                              <a:latin typeface="Cambria Math" panose="02040503050406030204" pitchFamily="18" charset="0"/>
                            </a:rPr>
                            <m:t>1</m:t>
                          </m:r>
                        </m:sub>
                      </m:sSub>
                    </m:oMath>
                  </m:oMathPara>
                </a14:m>
                <a:endParaRPr lang="fr-CA" sz="2000" dirty="0">
                  <a:solidFill>
                    <a:srgbClr val="FF0000"/>
                  </a:solidFill>
                </a:endParaRPr>
              </a:p>
            </p:txBody>
          </p:sp>
        </mc:Choice>
        <mc:Fallback>
          <p:sp>
            <p:nvSpPr>
              <p:cNvPr id="62" name="ZoneTexte 61">
                <a:extLst>
                  <a:ext uri="{FF2B5EF4-FFF2-40B4-BE49-F238E27FC236}">
                    <a16:creationId xmlns:a16="http://schemas.microsoft.com/office/drawing/2014/main" id="{D42F22A5-EABD-4F75-BF0E-93375038A61E}"/>
                  </a:ext>
                </a:extLst>
              </p:cNvPr>
              <p:cNvSpPr txBox="1">
                <a:spLocks noRot="1" noChangeAspect="1" noMove="1" noResize="1" noEditPoints="1" noAdjustHandles="1" noChangeArrowheads="1" noChangeShapeType="1" noTextEdit="1"/>
              </p:cNvSpPr>
              <p:nvPr/>
            </p:nvSpPr>
            <p:spPr>
              <a:xfrm>
                <a:off x="2748931" y="1734638"/>
                <a:ext cx="1126434" cy="400110"/>
              </a:xfrm>
              <a:prstGeom prst="rect">
                <a:avLst/>
              </a:prstGeom>
              <a:blipFill>
                <a:blip r:embed="rId8"/>
                <a:stretch>
                  <a:fillRect/>
                </a:stretch>
              </a:blipFill>
            </p:spPr>
            <p:txBody>
              <a:bodyPr/>
              <a:lstStyle/>
              <a:p>
                <a:r>
                  <a:rPr lang="fr-CA">
                    <a:noFill/>
                  </a:rPr>
                  <a:t> </a:t>
                </a:r>
              </a:p>
            </p:txBody>
          </p:sp>
        </mc:Fallback>
      </mc:AlternateContent>
      <mc:AlternateContent xmlns:mc="http://schemas.openxmlformats.org/markup-compatibility/2006">
        <mc:Choice xmlns:a14="http://schemas.microsoft.com/office/drawing/2010/main" Requires="a14">
          <p:sp>
            <p:nvSpPr>
              <p:cNvPr id="63" name="ZoneTexte 62">
                <a:extLst>
                  <a:ext uri="{FF2B5EF4-FFF2-40B4-BE49-F238E27FC236}">
                    <a16:creationId xmlns:a16="http://schemas.microsoft.com/office/drawing/2014/main" id="{61BBB27A-A4C9-46B5-9A87-B191A9DB99F7}"/>
                  </a:ext>
                </a:extLst>
              </p:cNvPr>
              <p:cNvSpPr txBox="1"/>
              <p:nvPr/>
            </p:nvSpPr>
            <p:spPr>
              <a:xfrm>
                <a:off x="2748931" y="2551323"/>
                <a:ext cx="11264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CA" sz="2000" i="1" smtClean="0">
                              <a:solidFill>
                                <a:srgbClr val="FF0000"/>
                              </a:solidFill>
                              <a:latin typeface="Cambria Math" panose="02040503050406030204" pitchFamily="18" charset="0"/>
                            </a:rPr>
                          </m:ctrlPr>
                        </m:sSubPr>
                        <m:e>
                          <m:r>
                            <a:rPr lang="fr-CA" sz="2000" i="1">
                              <a:solidFill>
                                <a:srgbClr val="FF0000"/>
                              </a:solidFill>
                              <a:latin typeface="Cambria Math" panose="02040503050406030204" pitchFamily="18" charset="0"/>
                            </a:rPr>
                            <m:t>𝑤</m:t>
                          </m:r>
                        </m:e>
                        <m:sub>
                          <m:r>
                            <a:rPr lang="fr-CA" sz="2000" b="0" i="1" smtClean="0">
                              <a:solidFill>
                                <a:srgbClr val="FF0000"/>
                              </a:solidFill>
                              <a:latin typeface="Cambria Math" panose="02040503050406030204" pitchFamily="18" charset="0"/>
                            </a:rPr>
                            <m:t>2</m:t>
                          </m:r>
                        </m:sub>
                      </m:sSub>
                    </m:oMath>
                  </m:oMathPara>
                </a14:m>
                <a:endParaRPr lang="fr-CA" sz="2000" dirty="0">
                  <a:solidFill>
                    <a:srgbClr val="FF0000"/>
                  </a:solidFill>
                </a:endParaRPr>
              </a:p>
            </p:txBody>
          </p:sp>
        </mc:Choice>
        <mc:Fallback>
          <p:sp>
            <p:nvSpPr>
              <p:cNvPr id="63" name="ZoneTexte 62">
                <a:extLst>
                  <a:ext uri="{FF2B5EF4-FFF2-40B4-BE49-F238E27FC236}">
                    <a16:creationId xmlns:a16="http://schemas.microsoft.com/office/drawing/2014/main" id="{61BBB27A-A4C9-46B5-9A87-B191A9DB99F7}"/>
                  </a:ext>
                </a:extLst>
              </p:cNvPr>
              <p:cNvSpPr txBox="1">
                <a:spLocks noRot="1" noChangeAspect="1" noMove="1" noResize="1" noEditPoints="1" noAdjustHandles="1" noChangeArrowheads="1" noChangeShapeType="1" noTextEdit="1"/>
              </p:cNvSpPr>
              <p:nvPr/>
            </p:nvSpPr>
            <p:spPr>
              <a:xfrm>
                <a:off x="2748931" y="2551323"/>
                <a:ext cx="1126434" cy="400110"/>
              </a:xfrm>
              <a:prstGeom prst="rect">
                <a:avLst/>
              </a:prstGeom>
              <a:blipFill>
                <a:blip r:embed="rId9"/>
                <a:stretch>
                  <a:fillRect/>
                </a:stretch>
              </a:blipFill>
            </p:spPr>
            <p:txBody>
              <a:bodyPr/>
              <a:lstStyle/>
              <a:p>
                <a:r>
                  <a:rPr lang="fr-CA">
                    <a:noFill/>
                  </a:rPr>
                  <a:t> </a:t>
                </a:r>
              </a:p>
            </p:txBody>
          </p:sp>
        </mc:Fallback>
      </mc:AlternateContent>
      <mc:AlternateContent xmlns:mc="http://schemas.openxmlformats.org/markup-compatibility/2006">
        <mc:Choice xmlns:a14="http://schemas.microsoft.com/office/drawing/2010/main" Requires="a14">
          <p:sp>
            <p:nvSpPr>
              <p:cNvPr id="64" name="ZoneTexte 63">
                <a:extLst>
                  <a:ext uri="{FF2B5EF4-FFF2-40B4-BE49-F238E27FC236}">
                    <a16:creationId xmlns:a16="http://schemas.microsoft.com/office/drawing/2014/main" id="{0F5C6286-70FA-4B16-9742-3ABF10902F08}"/>
                  </a:ext>
                </a:extLst>
              </p:cNvPr>
              <p:cNvSpPr txBox="1"/>
              <p:nvPr/>
            </p:nvSpPr>
            <p:spPr>
              <a:xfrm>
                <a:off x="2748931" y="3257685"/>
                <a:ext cx="11264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CA" sz="2000" i="1" smtClean="0">
                              <a:solidFill>
                                <a:srgbClr val="FF0000"/>
                              </a:solidFill>
                              <a:latin typeface="Cambria Math" panose="02040503050406030204" pitchFamily="18" charset="0"/>
                            </a:rPr>
                          </m:ctrlPr>
                        </m:sSubPr>
                        <m:e>
                          <m:r>
                            <a:rPr lang="fr-CA" sz="2000" i="1">
                              <a:solidFill>
                                <a:srgbClr val="FF0000"/>
                              </a:solidFill>
                              <a:latin typeface="Cambria Math" panose="02040503050406030204" pitchFamily="18" charset="0"/>
                            </a:rPr>
                            <m:t>𝑤</m:t>
                          </m:r>
                        </m:e>
                        <m:sub>
                          <m:r>
                            <a:rPr lang="fr-CA" sz="2000" b="0" i="1" smtClean="0">
                              <a:solidFill>
                                <a:srgbClr val="FF0000"/>
                              </a:solidFill>
                              <a:latin typeface="Cambria Math" panose="02040503050406030204" pitchFamily="18" charset="0"/>
                            </a:rPr>
                            <m:t>3</m:t>
                          </m:r>
                        </m:sub>
                      </m:sSub>
                    </m:oMath>
                  </m:oMathPara>
                </a14:m>
                <a:endParaRPr lang="fr-CA" sz="2000" dirty="0">
                  <a:solidFill>
                    <a:srgbClr val="FF0000"/>
                  </a:solidFill>
                </a:endParaRPr>
              </a:p>
            </p:txBody>
          </p:sp>
        </mc:Choice>
        <mc:Fallback>
          <p:sp>
            <p:nvSpPr>
              <p:cNvPr id="64" name="ZoneTexte 63">
                <a:extLst>
                  <a:ext uri="{FF2B5EF4-FFF2-40B4-BE49-F238E27FC236}">
                    <a16:creationId xmlns:a16="http://schemas.microsoft.com/office/drawing/2014/main" id="{0F5C6286-70FA-4B16-9742-3ABF10902F08}"/>
                  </a:ext>
                </a:extLst>
              </p:cNvPr>
              <p:cNvSpPr txBox="1">
                <a:spLocks noRot="1" noChangeAspect="1" noMove="1" noResize="1" noEditPoints="1" noAdjustHandles="1" noChangeArrowheads="1" noChangeShapeType="1" noTextEdit="1"/>
              </p:cNvSpPr>
              <p:nvPr/>
            </p:nvSpPr>
            <p:spPr>
              <a:xfrm>
                <a:off x="2748931" y="3257685"/>
                <a:ext cx="1126434" cy="400110"/>
              </a:xfrm>
              <a:prstGeom prst="rect">
                <a:avLst/>
              </a:prstGeom>
              <a:blipFill>
                <a:blip r:embed="rId10"/>
                <a:stretch>
                  <a:fillRect/>
                </a:stretch>
              </a:blipFill>
            </p:spPr>
            <p:txBody>
              <a:bodyPr/>
              <a:lstStyle/>
              <a:p>
                <a:r>
                  <a:rPr lang="fr-CA">
                    <a:noFill/>
                  </a:rPr>
                  <a:t> </a:t>
                </a:r>
              </a:p>
            </p:txBody>
          </p:sp>
        </mc:Fallback>
      </mc:AlternateContent>
      <mc:AlternateContent xmlns:mc="http://schemas.openxmlformats.org/markup-compatibility/2006">
        <mc:Choice xmlns:a14="http://schemas.microsoft.com/office/drawing/2010/main" Requires="a14">
          <p:sp>
            <p:nvSpPr>
              <p:cNvPr id="65" name="ZoneTexte 64">
                <a:extLst>
                  <a:ext uri="{FF2B5EF4-FFF2-40B4-BE49-F238E27FC236}">
                    <a16:creationId xmlns:a16="http://schemas.microsoft.com/office/drawing/2014/main" id="{2F7DC5F5-6743-4B64-9158-2252409C19FA}"/>
                  </a:ext>
                </a:extLst>
              </p:cNvPr>
              <p:cNvSpPr txBox="1"/>
              <p:nvPr/>
            </p:nvSpPr>
            <p:spPr>
              <a:xfrm>
                <a:off x="2748931" y="3932785"/>
                <a:ext cx="11264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CA" sz="2000" i="1" smtClean="0">
                              <a:solidFill>
                                <a:srgbClr val="FF0000"/>
                              </a:solidFill>
                              <a:latin typeface="Cambria Math" panose="02040503050406030204" pitchFamily="18" charset="0"/>
                            </a:rPr>
                          </m:ctrlPr>
                        </m:sSubPr>
                        <m:e>
                          <m:r>
                            <a:rPr lang="fr-CA" sz="2000" i="1">
                              <a:solidFill>
                                <a:srgbClr val="FF0000"/>
                              </a:solidFill>
                              <a:latin typeface="Cambria Math" panose="02040503050406030204" pitchFamily="18" charset="0"/>
                            </a:rPr>
                            <m:t>𝑤</m:t>
                          </m:r>
                        </m:e>
                        <m:sub>
                          <m:r>
                            <a:rPr lang="fr-CA" sz="2000" b="0" i="1" smtClean="0">
                              <a:solidFill>
                                <a:srgbClr val="FF0000"/>
                              </a:solidFill>
                              <a:latin typeface="Cambria Math" panose="02040503050406030204" pitchFamily="18" charset="0"/>
                            </a:rPr>
                            <m:t>4</m:t>
                          </m:r>
                        </m:sub>
                      </m:sSub>
                    </m:oMath>
                  </m:oMathPara>
                </a14:m>
                <a:endParaRPr lang="fr-CA" sz="2000" dirty="0">
                  <a:solidFill>
                    <a:srgbClr val="FF0000"/>
                  </a:solidFill>
                </a:endParaRPr>
              </a:p>
            </p:txBody>
          </p:sp>
        </mc:Choice>
        <mc:Fallback>
          <p:sp>
            <p:nvSpPr>
              <p:cNvPr id="65" name="ZoneTexte 64">
                <a:extLst>
                  <a:ext uri="{FF2B5EF4-FFF2-40B4-BE49-F238E27FC236}">
                    <a16:creationId xmlns:a16="http://schemas.microsoft.com/office/drawing/2014/main" id="{2F7DC5F5-6743-4B64-9158-2252409C19FA}"/>
                  </a:ext>
                </a:extLst>
              </p:cNvPr>
              <p:cNvSpPr txBox="1">
                <a:spLocks noRot="1" noChangeAspect="1" noMove="1" noResize="1" noEditPoints="1" noAdjustHandles="1" noChangeArrowheads="1" noChangeShapeType="1" noTextEdit="1"/>
              </p:cNvSpPr>
              <p:nvPr/>
            </p:nvSpPr>
            <p:spPr>
              <a:xfrm>
                <a:off x="2748931" y="3932785"/>
                <a:ext cx="1126434" cy="400110"/>
              </a:xfrm>
              <a:prstGeom prst="rect">
                <a:avLst/>
              </a:prstGeom>
              <a:blipFill>
                <a:blip r:embed="rId11"/>
                <a:stretch>
                  <a:fillRect/>
                </a:stretch>
              </a:blipFill>
            </p:spPr>
            <p:txBody>
              <a:bodyPr/>
              <a:lstStyle/>
              <a:p>
                <a:r>
                  <a:rPr lang="fr-CA">
                    <a:noFill/>
                  </a:rPr>
                  <a:t> </a:t>
                </a:r>
              </a:p>
            </p:txBody>
          </p:sp>
        </mc:Fallback>
      </mc:AlternateContent>
      <mc:AlternateContent xmlns:mc="http://schemas.openxmlformats.org/markup-compatibility/2006">
        <mc:Choice xmlns:a14="http://schemas.microsoft.com/office/drawing/2010/main" Requires="a14">
          <p:sp>
            <p:nvSpPr>
              <p:cNvPr id="66" name="ZoneTexte 65">
                <a:extLst>
                  <a:ext uri="{FF2B5EF4-FFF2-40B4-BE49-F238E27FC236}">
                    <a16:creationId xmlns:a16="http://schemas.microsoft.com/office/drawing/2014/main" id="{F58B8A5B-3641-49C8-B8E2-4D91586CA5CC}"/>
                  </a:ext>
                </a:extLst>
              </p:cNvPr>
              <p:cNvSpPr txBox="1"/>
              <p:nvPr/>
            </p:nvSpPr>
            <p:spPr>
              <a:xfrm>
                <a:off x="2748931" y="4639148"/>
                <a:ext cx="11264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CA" sz="2000" i="1" smtClean="0">
                              <a:solidFill>
                                <a:srgbClr val="FF0000"/>
                              </a:solidFill>
                              <a:latin typeface="Cambria Math" panose="02040503050406030204" pitchFamily="18" charset="0"/>
                            </a:rPr>
                          </m:ctrlPr>
                        </m:sSubPr>
                        <m:e>
                          <m:r>
                            <a:rPr lang="fr-CA" sz="2000" i="1">
                              <a:solidFill>
                                <a:srgbClr val="FF0000"/>
                              </a:solidFill>
                              <a:latin typeface="Cambria Math" panose="02040503050406030204" pitchFamily="18" charset="0"/>
                            </a:rPr>
                            <m:t>𝑤</m:t>
                          </m:r>
                        </m:e>
                        <m:sub>
                          <m:r>
                            <a:rPr lang="fr-CA" sz="2000" b="0" i="1" smtClean="0">
                              <a:solidFill>
                                <a:srgbClr val="FF0000"/>
                              </a:solidFill>
                              <a:latin typeface="Cambria Math" panose="02040503050406030204" pitchFamily="18" charset="0"/>
                            </a:rPr>
                            <m:t>5</m:t>
                          </m:r>
                        </m:sub>
                      </m:sSub>
                    </m:oMath>
                  </m:oMathPara>
                </a14:m>
                <a:endParaRPr lang="fr-CA" sz="2000" dirty="0">
                  <a:solidFill>
                    <a:srgbClr val="FF0000"/>
                  </a:solidFill>
                </a:endParaRPr>
              </a:p>
            </p:txBody>
          </p:sp>
        </mc:Choice>
        <mc:Fallback>
          <p:sp>
            <p:nvSpPr>
              <p:cNvPr id="66" name="ZoneTexte 65">
                <a:extLst>
                  <a:ext uri="{FF2B5EF4-FFF2-40B4-BE49-F238E27FC236}">
                    <a16:creationId xmlns:a16="http://schemas.microsoft.com/office/drawing/2014/main" id="{F58B8A5B-3641-49C8-B8E2-4D91586CA5CC}"/>
                  </a:ext>
                </a:extLst>
              </p:cNvPr>
              <p:cNvSpPr txBox="1">
                <a:spLocks noRot="1" noChangeAspect="1" noMove="1" noResize="1" noEditPoints="1" noAdjustHandles="1" noChangeArrowheads="1" noChangeShapeType="1" noTextEdit="1"/>
              </p:cNvSpPr>
              <p:nvPr/>
            </p:nvSpPr>
            <p:spPr>
              <a:xfrm>
                <a:off x="2748931" y="4639148"/>
                <a:ext cx="1126434" cy="400110"/>
              </a:xfrm>
              <a:prstGeom prst="rect">
                <a:avLst/>
              </a:prstGeom>
              <a:blipFill>
                <a:blip r:embed="rId12"/>
                <a:stretch>
                  <a:fillRect b="-3125"/>
                </a:stretch>
              </a:blipFill>
            </p:spPr>
            <p:txBody>
              <a:bodyPr/>
              <a:lstStyle/>
              <a:p>
                <a:r>
                  <a:rPr lang="fr-CA">
                    <a:noFill/>
                  </a:rPr>
                  <a:t> </a:t>
                </a:r>
              </a:p>
            </p:txBody>
          </p:sp>
        </mc:Fallback>
      </mc:AlternateContent>
      <p:sp>
        <p:nvSpPr>
          <p:cNvPr id="68" name="Rectangle 67">
            <a:extLst>
              <a:ext uri="{FF2B5EF4-FFF2-40B4-BE49-F238E27FC236}">
                <a16:creationId xmlns:a16="http://schemas.microsoft.com/office/drawing/2014/main" id="{0156A9A1-39C1-4ECF-B5DD-36CC6213DACA}"/>
              </a:ext>
            </a:extLst>
          </p:cNvPr>
          <p:cNvSpPr/>
          <p:nvPr/>
        </p:nvSpPr>
        <p:spPr>
          <a:xfrm>
            <a:off x="6929885" y="3019638"/>
            <a:ext cx="1489479" cy="13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000" dirty="0"/>
              <a:t>Fonction d’activation</a:t>
            </a:r>
          </a:p>
        </p:txBody>
      </p:sp>
      <mc:AlternateContent xmlns:mc="http://schemas.openxmlformats.org/markup-compatibility/2006">
        <mc:Choice xmlns:a14="http://schemas.microsoft.com/office/drawing/2010/main" Requires="a14">
          <p:sp>
            <p:nvSpPr>
              <p:cNvPr id="76" name="ZoneTexte 75">
                <a:extLst>
                  <a:ext uri="{FF2B5EF4-FFF2-40B4-BE49-F238E27FC236}">
                    <a16:creationId xmlns:a16="http://schemas.microsoft.com/office/drawing/2014/main" id="{5D76B970-FDCF-449E-9D9E-BBC5C64A2A9C}"/>
                  </a:ext>
                </a:extLst>
              </p:cNvPr>
              <p:cNvSpPr txBox="1"/>
              <p:nvPr/>
            </p:nvSpPr>
            <p:spPr>
              <a:xfrm>
                <a:off x="6432481" y="4867470"/>
                <a:ext cx="5014681" cy="1200329"/>
              </a:xfrm>
              <a:prstGeom prst="rect">
                <a:avLst/>
              </a:prstGeom>
              <a:noFill/>
            </p:spPr>
            <p:txBody>
              <a:bodyPr wrap="square" rtlCol="0">
                <a:spAutoFit/>
              </a:bodyPr>
              <a:lstStyle/>
              <a:p>
                <a14:m>
                  <m:oMath xmlns:m="http://schemas.openxmlformats.org/officeDocument/2006/math">
                    <m:sSub>
                      <m:sSubPr>
                        <m:ctrlPr>
                          <a:rPr lang="fr-CA" sz="2400" b="0" i="1" smtClean="0">
                            <a:latin typeface="Cambria Math" panose="02040503050406030204" pitchFamily="18" charset="0"/>
                          </a:rPr>
                        </m:ctrlPr>
                      </m:sSubPr>
                      <m:e>
                        <m:r>
                          <a:rPr lang="fr-CA" sz="2400" b="0" i="1" smtClean="0">
                            <a:latin typeface="Cambria Math" panose="02040503050406030204" pitchFamily="18" charset="0"/>
                          </a:rPr>
                          <m:t>𝑥</m:t>
                        </m:r>
                      </m:e>
                      <m:sub>
                        <m:r>
                          <a:rPr lang="fr-CA" sz="2400" b="0" i="1" smtClean="0">
                            <a:latin typeface="Cambria Math" panose="02040503050406030204" pitchFamily="18" charset="0"/>
                          </a:rPr>
                          <m:t>1</m:t>
                        </m:r>
                      </m:sub>
                    </m:sSub>
                    <m:r>
                      <a:rPr lang="fr-CA" sz="2400" b="0" i="1" smtClean="0">
                        <a:latin typeface="Cambria Math" panose="02040503050406030204" pitchFamily="18" charset="0"/>
                      </a:rPr>
                      <m:t>, </m:t>
                    </m:r>
                    <m:sSub>
                      <m:sSubPr>
                        <m:ctrlPr>
                          <a:rPr lang="fr-CA" sz="2400" b="0" i="1" smtClean="0">
                            <a:latin typeface="Cambria Math" panose="02040503050406030204" pitchFamily="18" charset="0"/>
                          </a:rPr>
                        </m:ctrlPr>
                      </m:sSubPr>
                      <m:e>
                        <m:r>
                          <a:rPr lang="fr-CA" sz="2400" b="0" i="1" smtClean="0">
                            <a:latin typeface="Cambria Math" panose="02040503050406030204" pitchFamily="18" charset="0"/>
                          </a:rPr>
                          <m:t>𝑥</m:t>
                        </m:r>
                      </m:e>
                      <m:sub>
                        <m:r>
                          <a:rPr lang="fr-CA" sz="2400" b="0" i="1" smtClean="0">
                            <a:latin typeface="Cambria Math" panose="02040503050406030204" pitchFamily="18" charset="0"/>
                          </a:rPr>
                          <m:t>2</m:t>
                        </m:r>
                      </m:sub>
                    </m:sSub>
                    <m:r>
                      <a:rPr lang="fr-CA" sz="2400" b="0" i="1" smtClean="0">
                        <a:latin typeface="Cambria Math" panose="02040503050406030204" pitchFamily="18" charset="0"/>
                      </a:rPr>
                      <m:t>, …</m:t>
                    </m:r>
                  </m:oMath>
                </a14:m>
                <a:r>
                  <a:rPr lang="fr-CA" sz="2400" dirty="0"/>
                  <a:t>	:   Valeurs d’entrée</a:t>
                </a:r>
              </a:p>
              <a:p>
                <a14:m>
                  <m:oMath xmlns:m="http://schemas.openxmlformats.org/officeDocument/2006/math">
                    <m:sSub>
                      <m:sSubPr>
                        <m:ctrlPr>
                          <a:rPr lang="fr-CA" sz="2400" b="0" i="1" smtClean="0">
                            <a:latin typeface="Cambria Math" panose="02040503050406030204" pitchFamily="18" charset="0"/>
                          </a:rPr>
                        </m:ctrlPr>
                      </m:sSubPr>
                      <m:e>
                        <m:r>
                          <a:rPr lang="fr-CA" sz="2400" b="0" i="1" smtClean="0">
                            <a:latin typeface="Cambria Math" panose="02040503050406030204" pitchFamily="18" charset="0"/>
                          </a:rPr>
                          <m:t>𝑤</m:t>
                        </m:r>
                      </m:e>
                      <m:sub>
                        <m:r>
                          <a:rPr lang="fr-CA" sz="2400" b="0" i="1" smtClean="0">
                            <a:latin typeface="Cambria Math" panose="02040503050406030204" pitchFamily="18" charset="0"/>
                          </a:rPr>
                          <m:t>1</m:t>
                        </m:r>
                      </m:sub>
                    </m:sSub>
                    <m:r>
                      <a:rPr lang="fr-CA" sz="2400" b="0" i="1" smtClean="0">
                        <a:latin typeface="Cambria Math" panose="02040503050406030204" pitchFamily="18" charset="0"/>
                      </a:rPr>
                      <m:t>, </m:t>
                    </m:r>
                    <m:sSub>
                      <m:sSubPr>
                        <m:ctrlPr>
                          <a:rPr lang="fr-CA" sz="2400" b="0" i="1" smtClean="0">
                            <a:latin typeface="Cambria Math" panose="02040503050406030204" pitchFamily="18" charset="0"/>
                          </a:rPr>
                        </m:ctrlPr>
                      </m:sSubPr>
                      <m:e>
                        <m:r>
                          <a:rPr lang="fr-CA" sz="2400" b="0" i="1" smtClean="0">
                            <a:latin typeface="Cambria Math" panose="02040503050406030204" pitchFamily="18" charset="0"/>
                          </a:rPr>
                          <m:t>𝑤</m:t>
                        </m:r>
                      </m:e>
                      <m:sub>
                        <m:r>
                          <a:rPr lang="fr-CA" sz="2400" b="0" i="1" smtClean="0">
                            <a:latin typeface="Cambria Math" panose="02040503050406030204" pitchFamily="18" charset="0"/>
                          </a:rPr>
                          <m:t>2</m:t>
                        </m:r>
                      </m:sub>
                    </m:sSub>
                    <m:r>
                      <a:rPr lang="fr-CA" sz="2400" b="0" i="1" smtClean="0">
                        <a:latin typeface="Cambria Math" panose="02040503050406030204" pitchFamily="18" charset="0"/>
                      </a:rPr>
                      <m:t>, …</m:t>
                    </m:r>
                    <m:r>
                      <a:rPr lang="fr-CA" sz="2400" b="0" i="0" smtClean="0">
                        <a:latin typeface="Cambria Math" panose="02040503050406030204" pitchFamily="18" charset="0"/>
                      </a:rPr>
                      <m:t> </m:t>
                    </m:r>
                  </m:oMath>
                </a14:m>
                <a:r>
                  <a:rPr lang="fr-CA" sz="2400" dirty="0"/>
                  <a:t>	:   Poids</a:t>
                </a:r>
              </a:p>
              <a:p>
                <a14:m>
                  <m:oMath xmlns:m="http://schemas.openxmlformats.org/officeDocument/2006/math">
                    <m:sSub>
                      <m:sSubPr>
                        <m:ctrlPr>
                          <a:rPr lang="fr-CA" sz="2400" b="0" i="1" smtClean="0">
                            <a:latin typeface="Cambria Math" panose="02040503050406030204" pitchFamily="18" charset="0"/>
                          </a:rPr>
                        </m:ctrlPr>
                      </m:sSubPr>
                      <m:e>
                        <m:r>
                          <a:rPr lang="fr-CA" sz="2400" b="0" i="1" smtClean="0">
                            <a:latin typeface="Cambria Math" panose="02040503050406030204" pitchFamily="18" charset="0"/>
                          </a:rPr>
                          <m:t>𝑦</m:t>
                        </m:r>
                      </m:e>
                      <m:sub>
                        <m:r>
                          <a:rPr lang="fr-CA" sz="2400" b="0" i="1" smtClean="0">
                            <a:latin typeface="Cambria Math" panose="02040503050406030204" pitchFamily="18" charset="0"/>
                          </a:rPr>
                          <m:t>1</m:t>
                        </m:r>
                      </m:sub>
                    </m:sSub>
                  </m:oMath>
                </a14:m>
                <a:r>
                  <a:rPr lang="fr-CA" sz="2400" dirty="0"/>
                  <a:t>			:   Valeur de sortie</a:t>
                </a:r>
              </a:p>
            </p:txBody>
          </p:sp>
        </mc:Choice>
        <mc:Fallback>
          <p:sp>
            <p:nvSpPr>
              <p:cNvPr id="76" name="ZoneTexte 75">
                <a:extLst>
                  <a:ext uri="{FF2B5EF4-FFF2-40B4-BE49-F238E27FC236}">
                    <a16:creationId xmlns:a16="http://schemas.microsoft.com/office/drawing/2014/main" id="{5D76B970-FDCF-449E-9D9E-BBC5C64A2A9C}"/>
                  </a:ext>
                </a:extLst>
              </p:cNvPr>
              <p:cNvSpPr txBox="1">
                <a:spLocks noRot="1" noChangeAspect="1" noMove="1" noResize="1" noEditPoints="1" noAdjustHandles="1" noChangeArrowheads="1" noChangeShapeType="1" noTextEdit="1"/>
              </p:cNvSpPr>
              <p:nvPr/>
            </p:nvSpPr>
            <p:spPr>
              <a:xfrm>
                <a:off x="6432481" y="4867470"/>
                <a:ext cx="5014681" cy="1200329"/>
              </a:xfrm>
              <a:prstGeom prst="rect">
                <a:avLst/>
              </a:prstGeom>
              <a:blipFill>
                <a:blip r:embed="rId13"/>
                <a:stretch>
                  <a:fillRect l="-253" t="-4211" b="-11579"/>
                </a:stretch>
              </a:blipFill>
            </p:spPr>
            <p:txBody>
              <a:bodyPr/>
              <a:lstStyle/>
              <a:p>
                <a:r>
                  <a:rPr lang="fr-CA">
                    <a:noFill/>
                  </a:rPr>
                  <a:t> </a:t>
                </a:r>
              </a:p>
            </p:txBody>
          </p:sp>
        </mc:Fallback>
      </mc:AlternateContent>
      <mc:AlternateContent xmlns:mc="http://schemas.openxmlformats.org/markup-compatibility/2006">
        <mc:Choice xmlns:pslz="http://schemas.microsoft.com/office/powerpoint/2016/slidezoom" Requires="pslz">
          <p:graphicFrame>
            <p:nvGraphicFramePr>
              <p:cNvPr id="24" name="Zoom de diapositive 23">
                <a:extLst>
                  <a:ext uri="{FF2B5EF4-FFF2-40B4-BE49-F238E27FC236}">
                    <a16:creationId xmlns:a16="http://schemas.microsoft.com/office/drawing/2014/main" id="{850B4509-2F65-4C0B-BDA9-580C80F4ED38}"/>
                  </a:ext>
                </a:extLst>
              </p:cNvPr>
              <p:cNvGraphicFramePr>
                <a:graphicFrameLocks noChangeAspect="1"/>
              </p:cNvGraphicFramePr>
              <p:nvPr>
                <p:extLst>
                  <p:ext uri="{D42A27DB-BD31-4B8C-83A1-F6EECF244321}">
                    <p14:modId xmlns:p14="http://schemas.microsoft.com/office/powerpoint/2010/main" val="3243257872"/>
                  </p:ext>
                </p:extLst>
              </p:nvPr>
            </p:nvGraphicFramePr>
            <p:xfrm>
              <a:off x="6073144" y="3817812"/>
              <a:ext cx="381482" cy="446990"/>
            </p:xfrm>
            <a:graphic>
              <a:graphicData uri="http://schemas.microsoft.com/office/powerpoint/2016/slidezoom">
                <pslz:sldZm>
                  <pslz:sldZmObj sldId="291" cId="823310126">
                    <pslz:zmPr id="{61087288-6B87-417B-8848-A2A13DABB8FB}" returnToParent="0" imageType="cover" transitionDur="1000">
                      <p166:blipFill xmlns:p166="http://schemas.microsoft.com/office/powerpoint/2016/6/main">
                        <a:blip r:embed="rId14">
                          <a:extLst>
                            <a:ext uri="{28A0092B-C50C-407E-A947-70E740481C1C}">
                              <a14:useLocalDpi xmlns:a14="http://schemas.microsoft.com/office/drawing/2010/main" val="0"/>
                            </a:ext>
                          </a:extLst>
                        </a:blip>
                        <a:stretch>
                          <a:fillRect/>
                        </a:stretch>
                      </p166:blipFill>
                      <p166:spPr xmlns:p166="http://schemas.microsoft.com/office/powerpoint/2016/6/main">
                        <a:xfrm>
                          <a:off x="0" y="0"/>
                          <a:ext cx="381482" cy="446990"/>
                        </a:xfrm>
                        <a:prstGeom prst="rect">
                          <a:avLst/>
                        </a:prstGeom>
                        <a:ln w="3175">
                          <a:solidFill>
                            <a:prstClr val="ltGray"/>
                          </a:solidFill>
                        </a:ln>
                      </p166:spPr>
                    </pslz:zmPr>
                  </pslz:sldZmObj>
                </pslz:sldZm>
              </a:graphicData>
            </a:graphic>
          </p:graphicFrame>
        </mc:Choice>
        <mc:Fallback>
          <p:pic>
            <p:nvPicPr>
              <p:cNvPr id="24" name="Zoom de diapositive 23">
                <a:extLst>
                  <a:ext uri="{FF2B5EF4-FFF2-40B4-BE49-F238E27FC236}">
                    <a16:creationId xmlns:a16="http://schemas.microsoft.com/office/drawing/2014/main" id="{850B4509-2F65-4C0B-BDA9-580C80F4ED38}"/>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6073144" y="3817812"/>
                <a:ext cx="381482" cy="44699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29" name="Zoom de diapositive 28">
                <a:extLst>
                  <a:ext uri="{FF2B5EF4-FFF2-40B4-BE49-F238E27FC236}">
                    <a16:creationId xmlns:a16="http://schemas.microsoft.com/office/drawing/2014/main" id="{846F26C6-3152-4505-A370-A71199D20470}"/>
                  </a:ext>
                </a:extLst>
              </p:cNvPr>
              <p:cNvGraphicFramePr>
                <a:graphicFrameLocks noChangeAspect="1"/>
              </p:cNvGraphicFramePr>
              <p:nvPr>
                <p:extLst>
                  <p:ext uri="{D42A27DB-BD31-4B8C-83A1-F6EECF244321}">
                    <p14:modId xmlns:p14="http://schemas.microsoft.com/office/powerpoint/2010/main" val="3319748051"/>
                  </p:ext>
                </p:extLst>
              </p:nvPr>
            </p:nvGraphicFramePr>
            <p:xfrm>
              <a:off x="7384225" y="3990574"/>
              <a:ext cx="628382" cy="353465"/>
            </p:xfrm>
            <a:graphic>
              <a:graphicData uri="http://schemas.microsoft.com/office/powerpoint/2016/slidezoom">
                <pslz:sldZm>
                  <pslz:sldZmObj sldId="292" cId="814556503">
                    <pslz:zmPr id="{5940B356-8193-4B95-973D-844AD884C050}" returnToParent="0" transitionDur="1000">
                      <p166:blipFill xmlns:p166="http://schemas.microsoft.com/office/powerpoint/2016/6/main">
                        <a:blip r:embed="rId15"/>
                        <a:stretch>
                          <a:fillRect/>
                        </a:stretch>
                      </p166:blipFill>
                      <p166:spPr xmlns:p166="http://schemas.microsoft.com/office/powerpoint/2016/6/main">
                        <a:xfrm>
                          <a:off x="0" y="0"/>
                          <a:ext cx="628382" cy="353465"/>
                        </a:xfrm>
                        <a:prstGeom prst="rect">
                          <a:avLst/>
                        </a:prstGeom>
                        <a:ln w="3175">
                          <a:solidFill>
                            <a:prstClr val="ltGray"/>
                          </a:solidFill>
                        </a:ln>
                      </p166:spPr>
                    </pslz:zmPr>
                  </pslz:sldZmObj>
                </pslz:sldZm>
              </a:graphicData>
            </a:graphic>
          </p:graphicFrame>
        </mc:Choice>
        <mc:Fallback>
          <p:pic>
            <p:nvPicPr>
              <p:cNvPr id="29" name="Zoom de diapositive 28">
                <a:extLst>
                  <a:ext uri="{FF2B5EF4-FFF2-40B4-BE49-F238E27FC236}">
                    <a16:creationId xmlns:a16="http://schemas.microsoft.com/office/drawing/2014/main" id="{846F26C6-3152-4505-A370-A71199D20470}"/>
                  </a:ext>
                </a:extLst>
              </p:cNvPr>
              <p:cNvPicPr>
                <a:picLocks noGrp="1" noRot="1" noChangeAspect="1" noMove="1" noResize="1" noEditPoints="1" noAdjustHandles="1" noChangeArrowheads="1" noChangeShapeType="1"/>
              </p:cNvPicPr>
              <p:nvPr/>
            </p:nvPicPr>
            <p:blipFill>
              <a:blip r:embed="rId15"/>
              <a:stretch>
                <a:fillRect/>
              </a:stretch>
            </p:blipFill>
            <p:spPr>
              <a:xfrm>
                <a:off x="7384225" y="3990574"/>
                <a:ext cx="628382" cy="353465"/>
              </a:xfrm>
              <a:prstGeom prst="rect">
                <a:avLst/>
              </a:prstGeom>
              <a:ln w="3175">
                <a:solidFill>
                  <a:prstClr val="ltGray"/>
                </a:solidFill>
              </a:ln>
            </p:spPr>
          </p:pic>
        </mc:Fallback>
      </mc:AlternateContent>
    </p:spTree>
    <p:extLst>
      <p:ext uri="{BB962C8B-B14F-4D97-AF65-F5344CB8AC3E}">
        <p14:creationId xmlns:p14="http://schemas.microsoft.com/office/powerpoint/2010/main" val="399634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par>
                          <p:cTn id="32" fill="hold">
                            <p:stCondLst>
                              <p:cond delay="500"/>
                            </p:stCondLst>
                            <p:childTnLst>
                              <p:par>
                                <p:cTn id="33" presetID="22" presetClass="entr" presetSubtype="8" fill="hold" nodeType="afterEffect">
                                  <p:stCondLst>
                                    <p:cond delay="25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childTnLst>
                          </p:cTn>
                        </p:par>
                        <p:par>
                          <p:cTn id="36" fill="hold">
                            <p:stCondLst>
                              <p:cond delay="1250"/>
                            </p:stCondLst>
                            <p:childTnLst>
                              <p:par>
                                <p:cTn id="37" presetID="22" presetClass="entr" presetSubtype="8" fill="hold" nodeType="afterEffect">
                                  <p:stCondLst>
                                    <p:cond delay="25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500"/>
                                        <p:tgtEl>
                                          <p:spTgt spid="16"/>
                                        </p:tgtEl>
                                      </p:cBhvr>
                                    </p:animEffect>
                                  </p:childTnLst>
                                </p:cTn>
                              </p:par>
                            </p:childTnLst>
                          </p:cTn>
                        </p:par>
                        <p:par>
                          <p:cTn id="40" fill="hold">
                            <p:stCondLst>
                              <p:cond delay="2000"/>
                            </p:stCondLst>
                            <p:childTnLst>
                              <p:par>
                                <p:cTn id="41" presetID="22" presetClass="entr" presetSubtype="4" fill="hold" nodeType="afterEffect">
                                  <p:stCondLst>
                                    <p:cond delay="25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childTnLst>
                          </p:cTn>
                        </p:par>
                        <p:par>
                          <p:cTn id="44" fill="hold">
                            <p:stCondLst>
                              <p:cond delay="2750"/>
                            </p:stCondLst>
                            <p:childTnLst>
                              <p:par>
                                <p:cTn id="45" presetID="22" presetClass="entr" presetSubtype="4" fill="hold" nodeType="afterEffect">
                                  <p:stCondLst>
                                    <p:cond delay="25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2"/>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100"/>
                                  </p:stCondLst>
                                  <p:childTnLst>
                                    <p:set>
                                      <p:cBhvr>
                                        <p:cTn id="54" dur="1" fill="hold">
                                          <p:stCondLst>
                                            <p:cond delay="0"/>
                                          </p:stCondLst>
                                        </p:cTn>
                                        <p:tgtEl>
                                          <p:spTgt spid="63"/>
                                        </p:tgtEl>
                                        <p:attrNameLst>
                                          <p:attrName>style.visibility</p:attrName>
                                        </p:attrNameLst>
                                      </p:cBhvr>
                                      <p:to>
                                        <p:strVal val="visible"/>
                                      </p:to>
                                    </p:set>
                                  </p:childTnLst>
                                </p:cTn>
                              </p:par>
                            </p:childTnLst>
                          </p:cTn>
                        </p:par>
                        <p:par>
                          <p:cTn id="55" fill="hold">
                            <p:stCondLst>
                              <p:cond delay="100"/>
                            </p:stCondLst>
                            <p:childTnLst>
                              <p:par>
                                <p:cTn id="56" presetID="1" presetClass="entr" presetSubtype="0" fill="hold" grpId="0" nodeType="afterEffect">
                                  <p:stCondLst>
                                    <p:cond delay="100"/>
                                  </p:stCondLst>
                                  <p:childTnLst>
                                    <p:set>
                                      <p:cBhvr>
                                        <p:cTn id="57" dur="1" fill="hold">
                                          <p:stCondLst>
                                            <p:cond delay="0"/>
                                          </p:stCondLst>
                                        </p:cTn>
                                        <p:tgtEl>
                                          <p:spTgt spid="64"/>
                                        </p:tgtEl>
                                        <p:attrNameLst>
                                          <p:attrName>style.visibility</p:attrName>
                                        </p:attrNameLst>
                                      </p:cBhvr>
                                      <p:to>
                                        <p:strVal val="visible"/>
                                      </p:to>
                                    </p:set>
                                  </p:childTnLst>
                                </p:cTn>
                              </p:par>
                            </p:childTnLst>
                          </p:cTn>
                        </p:par>
                        <p:par>
                          <p:cTn id="58" fill="hold">
                            <p:stCondLst>
                              <p:cond delay="200"/>
                            </p:stCondLst>
                            <p:childTnLst>
                              <p:par>
                                <p:cTn id="59" presetID="1" presetClass="entr" presetSubtype="0" fill="hold" grpId="0" nodeType="afterEffect">
                                  <p:stCondLst>
                                    <p:cond delay="100"/>
                                  </p:stCondLst>
                                  <p:childTnLst>
                                    <p:set>
                                      <p:cBhvr>
                                        <p:cTn id="60" dur="1" fill="hold">
                                          <p:stCondLst>
                                            <p:cond delay="0"/>
                                          </p:stCondLst>
                                        </p:cTn>
                                        <p:tgtEl>
                                          <p:spTgt spid="65"/>
                                        </p:tgtEl>
                                        <p:attrNameLst>
                                          <p:attrName>style.visibility</p:attrName>
                                        </p:attrNameLst>
                                      </p:cBhvr>
                                      <p:to>
                                        <p:strVal val="visible"/>
                                      </p:to>
                                    </p:set>
                                  </p:childTnLst>
                                </p:cTn>
                              </p:par>
                            </p:childTnLst>
                          </p:cTn>
                        </p:par>
                        <p:par>
                          <p:cTn id="61" fill="hold">
                            <p:stCondLst>
                              <p:cond delay="300"/>
                            </p:stCondLst>
                            <p:childTnLst>
                              <p:par>
                                <p:cTn id="62" presetID="1" presetClass="entr" presetSubtype="0" fill="hold" grpId="0" nodeType="afterEffect">
                                  <p:stCondLst>
                                    <p:cond delay="100"/>
                                  </p:stCondLst>
                                  <p:childTnLst>
                                    <p:set>
                                      <p:cBhvr>
                                        <p:cTn id="63" dur="1" fill="hold">
                                          <p:stCondLst>
                                            <p:cond delay="0"/>
                                          </p:stCondLst>
                                        </p:cTn>
                                        <p:tgtEl>
                                          <p:spTgt spid="66"/>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76">
                                            <p:txEl>
                                              <p:pRg st="1" end="1"/>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47"/>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68"/>
                                        </p:tgtEl>
                                        <p:attrNameLst>
                                          <p:attrName>style.visibility</p:attrName>
                                        </p:attrNameLst>
                                      </p:cBhvr>
                                      <p:to>
                                        <p:strVal val="visible"/>
                                      </p:to>
                                    </p:set>
                                  </p:childTnLst>
                                </p:cTn>
                              </p:par>
                            </p:childTnLst>
                          </p:cTn>
                        </p:par>
                        <p:par>
                          <p:cTn id="78" fill="hold">
                            <p:stCondLst>
                              <p:cond delay="0"/>
                            </p:stCondLst>
                            <p:childTnLst>
                              <p:par>
                                <p:cTn id="79" presetID="22" presetClass="entr" presetSubtype="8" fill="hold" nodeType="after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wipe(left)">
                                      <p:cBhvr>
                                        <p:cTn id="81" dur="500"/>
                                        <p:tgtEl>
                                          <p:spTgt spid="61"/>
                                        </p:tgtEl>
                                      </p:cBhvr>
                                    </p:animEffect>
                                  </p:childTnLst>
                                </p:cTn>
                              </p:par>
                            </p:childTnLst>
                          </p:cTn>
                        </p:par>
                        <p:par>
                          <p:cTn id="82" fill="hold">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wipe(left)">
                                      <p:cBhvr>
                                        <p:cTn id="85" dur="500"/>
                                        <p:tgtEl>
                                          <p:spTgt spid="5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7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47" grpId="0" animBg="1"/>
      <p:bldP spid="50" grpId="0" animBg="1"/>
      <p:bldP spid="62" grpId="0"/>
      <p:bldP spid="63" grpId="0"/>
      <p:bldP spid="64" grpId="0"/>
      <p:bldP spid="65" grpId="0"/>
      <p:bldP spid="66" grpId="0"/>
      <p:bldP spid="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D649A7-7A3B-49AD-B738-01F5860DE6E5}"/>
              </a:ext>
            </a:extLst>
          </p:cNvPr>
          <p:cNvSpPr>
            <a:spLocks noGrp="1"/>
          </p:cNvSpPr>
          <p:nvPr>
            <p:ph type="title"/>
          </p:nvPr>
        </p:nvSpPr>
        <p:spPr>
          <a:xfrm>
            <a:off x="919119" y="198747"/>
            <a:ext cx="10353761" cy="1326321"/>
          </a:xfrm>
        </p:spPr>
        <p:txBody>
          <a:bodyPr>
            <a:normAutofit/>
          </a:bodyPr>
          <a:lstStyle/>
          <a:p>
            <a:pPr algn="ctr"/>
            <a:r>
              <a:rPr lang="fr-CA" sz="5400" cap="none" dirty="0">
                <a:latin typeface="+mn-lt"/>
              </a:rPr>
              <a:t>Somme</a:t>
            </a:r>
          </a:p>
        </p:txBody>
      </p:sp>
      <p:grpSp>
        <p:nvGrpSpPr>
          <p:cNvPr id="12" name="Groupe 11">
            <a:extLst>
              <a:ext uri="{FF2B5EF4-FFF2-40B4-BE49-F238E27FC236}">
                <a16:creationId xmlns:a16="http://schemas.microsoft.com/office/drawing/2014/main" id="{175E7123-A830-44E2-8A0C-709B11A7B327}"/>
              </a:ext>
            </a:extLst>
          </p:cNvPr>
          <p:cNvGrpSpPr/>
          <p:nvPr/>
        </p:nvGrpSpPr>
        <p:grpSpPr>
          <a:xfrm>
            <a:off x="1623040" y="2214147"/>
            <a:ext cx="8363614" cy="607844"/>
            <a:chOff x="1379627" y="3020281"/>
            <a:chExt cx="7720319" cy="502128"/>
          </a:xfrm>
        </p:grpSpPr>
        <p:sp>
          <p:nvSpPr>
            <p:cNvPr id="6" name="Rectangle 5">
              <a:extLst>
                <a:ext uri="{FF2B5EF4-FFF2-40B4-BE49-F238E27FC236}">
                  <a16:creationId xmlns:a16="http://schemas.microsoft.com/office/drawing/2014/main" id="{1EF898FC-149B-464F-8079-DE5111F94348}"/>
                </a:ext>
              </a:extLst>
            </p:cNvPr>
            <p:cNvSpPr/>
            <p:nvPr/>
          </p:nvSpPr>
          <p:spPr>
            <a:xfrm>
              <a:off x="1379627" y="3020281"/>
              <a:ext cx="515977" cy="492443"/>
            </a:xfrm>
            <a:prstGeom prst="rect">
              <a:avLst/>
            </a:prstGeom>
            <a:solidFill>
              <a:schemeClr val="accent4">
                <a:lumMod val="75000"/>
              </a:schemeClr>
            </a:solidFill>
            <a:ln>
              <a:solidFill>
                <a:schemeClr val="accent1">
                  <a:lumMod val="60000"/>
                  <a:lumOff val="40000"/>
                </a:schemeClr>
              </a:solidFill>
            </a:ln>
            <a:effectLst>
              <a:glow rad="139700">
                <a:schemeClr val="accent4">
                  <a:satMod val="175000"/>
                  <a:alpha val="40000"/>
                </a:schemeClr>
              </a:glow>
              <a:reflection blurRad="6350" stA="50000" endA="300" endPos="55500" dist="50800" dir="5400000" sy="-100000" algn="bl" rotWithShape="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Rectangle 6">
              <a:extLst>
                <a:ext uri="{FF2B5EF4-FFF2-40B4-BE49-F238E27FC236}">
                  <a16:creationId xmlns:a16="http://schemas.microsoft.com/office/drawing/2014/main" id="{F85A1C2F-EAF4-4B48-AE3D-47AE69E2744A}"/>
                </a:ext>
              </a:extLst>
            </p:cNvPr>
            <p:cNvSpPr/>
            <p:nvPr/>
          </p:nvSpPr>
          <p:spPr>
            <a:xfrm>
              <a:off x="3017600" y="3029965"/>
              <a:ext cx="515977" cy="492443"/>
            </a:xfrm>
            <a:prstGeom prst="rect">
              <a:avLst/>
            </a:prstGeom>
            <a:solidFill>
              <a:schemeClr val="accent4">
                <a:lumMod val="75000"/>
              </a:schemeClr>
            </a:solidFill>
            <a:ln>
              <a:solidFill>
                <a:schemeClr val="accent1">
                  <a:lumMod val="60000"/>
                  <a:lumOff val="40000"/>
                </a:schemeClr>
              </a:solidFill>
            </a:ln>
            <a:effectLst>
              <a:glow rad="139700">
                <a:schemeClr val="accent4">
                  <a:satMod val="175000"/>
                  <a:alpha val="40000"/>
                </a:schemeClr>
              </a:glow>
              <a:reflection blurRad="6350" stA="50000" endA="300" endPos="55500" dist="50800" dir="5400000" sy="-100000" algn="bl" rotWithShape="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8" name="Rectangle 7">
              <a:extLst>
                <a:ext uri="{FF2B5EF4-FFF2-40B4-BE49-F238E27FC236}">
                  <a16:creationId xmlns:a16="http://schemas.microsoft.com/office/drawing/2014/main" id="{3DEC08AF-7897-4C9F-A255-15DC63B5E1FF}"/>
                </a:ext>
              </a:extLst>
            </p:cNvPr>
            <p:cNvSpPr/>
            <p:nvPr/>
          </p:nvSpPr>
          <p:spPr>
            <a:xfrm>
              <a:off x="4589567" y="3029965"/>
              <a:ext cx="515977" cy="492443"/>
            </a:xfrm>
            <a:prstGeom prst="rect">
              <a:avLst/>
            </a:prstGeom>
            <a:solidFill>
              <a:schemeClr val="accent4">
                <a:lumMod val="75000"/>
              </a:schemeClr>
            </a:solidFill>
            <a:ln>
              <a:solidFill>
                <a:schemeClr val="accent1">
                  <a:lumMod val="60000"/>
                  <a:lumOff val="40000"/>
                </a:schemeClr>
              </a:solidFill>
            </a:ln>
            <a:effectLst>
              <a:glow rad="139700">
                <a:schemeClr val="accent4">
                  <a:satMod val="175000"/>
                  <a:alpha val="40000"/>
                </a:schemeClr>
              </a:glow>
              <a:reflection blurRad="6350" stA="50000" endA="300" endPos="55500" dist="50800" dir="5400000" sy="-100000" algn="bl" rotWithShape="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Rectangle 8">
              <a:extLst>
                <a:ext uri="{FF2B5EF4-FFF2-40B4-BE49-F238E27FC236}">
                  <a16:creationId xmlns:a16="http://schemas.microsoft.com/office/drawing/2014/main" id="{DBEF5DB0-A46C-4800-9D73-0B118DE56582}"/>
                </a:ext>
              </a:extLst>
            </p:cNvPr>
            <p:cNvSpPr/>
            <p:nvPr/>
          </p:nvSpPr>
          <p:spPr>
            <a:xfrm>
              <a:off x="6183895" y="3029965"/>
              <a:ext cx="515977" cy="492443"/>
            </a:xfrm>
            <a:prstGeom prst="rect">
              <a:avLst/>
            </a:prstGeom>
            <a:solidFill>
              <a:schemeClr val="accent4">
                <a:lumMod val="75000"/>
              </a:schemeClr>
            </a:solidFill>
            <a:ln>
              <a:solidFill>
                <a:schemeClr val="accent1">
                  <a:lumMod val="60000"/>
                  <a:lumOff val="40000"/>
                </a:schemeClr>
              </a:solidFill>
            </a:ln>
            <a:effectLst>
              <a:glow rad="139700">
                <a:schemeClr val="accent4">
                  <a:satMod val="175000"/>
                  <a:alpha val="40000"/>
                </a:schemeClr>
              </a:glow>
              <a:reflection blurRad="6350" stA="50000" endA="300" endPos="55500" dist="50800" dir="5400000" sy="-100000" algn="bl" rotWithShape="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Rectangle 9">
              <a:extLst>
                <a:ext uri="{FF2B5EF4-FFF2-40B4-BE49-F238E27FC236}">
                  <a16:creationId xmlns:a16="http://schemas.microsoft.com/office/drawing/2014/main" id="{8AE07968-250B-4CDC-A90B-5760F0E2514D}"/>
                </a:ext>
              </a:extLst>
            </p:cNvPr>
            <p:cNvSpPr/>
            <p:nvPr/>
          </p:nvSpPr>
          <p:spPr>
            <a:xfrm>
              <a:off x="7777563" y="3029965"/>
              <a:ext cx="515977" cy="492443"/>
            </a:xfrm>
            <a:prstGeom prst="rect">
              <a:avLst/>
            </a:prstGeom>
            <a:solidFill>
              <a:schemeClr val="accent4">
                <a:lumMod val="75000"/>
              </a:schemeClr>
            </a:solidFill>
            <a:ln>
              <a:solidFill>
                <a:schemeClr val="accent1">
                  <a:lumMod val="60000"/>
                  <a:lumOff val="40000"/>
                </a:schemeClr>
              </a:solidFill>
            </a:ln>
            <a:effectLst>
              <a:glow rad="139700">
                <a:schemeClr val="accent4">
                  <a:satMod val="175000"/>
                  <a:alpha val="40000"/>
                </a:schemeClr>
              </a:glow>
              <a:reflection blurRad="6350" stA="50000" endA="300" endPos="55500" dist="50800" dir="5400000" sy="-100000" algn="bl" rotWithShape="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Rectangle 10">
              <a:extLst>
                <a:ext uri="{FF2B5EF4-FFF2-40B4-BE49-F238E27FC236}">
                  <a16:creationId xmlns:a16="http://schemas.microsoft.com/office/drawing/2014/main" id="{7F679F35-CB8C-4910-B847-6EDB7373E6E3}"/>
                </a:ext>
              </a:extLst>
            </p:cNvPr>
            <p:cNvSpPr/>
            <p:nvPr/>
          </p:nvSpPr>
          <p:spPr>
            <a:xfrm>
              <a:off x="8697056" y="3029965"/>
              <a:ext cx="402890" cy="492444"/>
            </a:xfrm>
            <a:prstGeom prst="rect">
              <a:avLst/>
            </a:prstGeom>
            <a:solidFill>
              <a:schemeClr val="accent4">
                <a:lumMod val="75000"/>
              </a:schemeClr>
            </a:solidFill>
            <a:ln>
              <a:solidFill>
                <a:schemeClr val="accent1">
                  <a:lumMod val="60000"/>
                  <a:lumOff val="40000"/>
                </a:schemeClr>
              </a:solidFill>
            </a:ln>
            <a:effectLst>
              <a:glow rad="139700">
                <a:schemeClr val="accent4">
                  <a:satMod val="175000"/>
                  <a:alpha val="40000"/>
                </a:schemeClr>
              </a:glow>
              <a:reflection blurRad="6350" stA="50000" endA="300" endPos="55500" dist="50800" dir="5400000" sy="-100000" algn="bl" rotWithShape="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mc:AlternateContent xmlns:mc="http://schemas.openxmlformats.org/markup-compatibility/2006">
        <mc:Choice xmlns:a14="http://schemas.microsoft.com/office/drawing/2010/main" Requires="a14">
          <p:sp>
            <p:nvSpPr>
              <p:cNvPr id="4" name="ZoneTexte 3">
                <a:extLst>
                  <a:ext uri="{FF2B5EF4-FFF2-40B4-BE49-F238E27FC236}">
                    <a16:creationId xmlns:a16="http://schemas.microsoft.com/office/drawing/2014/main" id="{2070A9C2-30ED-49D4-AFD4-49557CA32535}"/>
                  </a:ext>
                </a:extLst>
              </p:cNvPr>
              <p:cNvSpPr txBox="1"/>
              <p:nvPr/>
            </p:nvSpPr>
            <p:spPr>
              <a:xfrm>
                <a:off x="838200" y="2225869"/>
                <a:ext cx="834016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A" sz="3200" b="0" i="1" smtClean="0">
                              <a:latin typeface="Cambria Math" panose="02040503050406030204" pitchFamily="18" charset="0"/>
                            </a:rPr>
                          </m:ctrlPr>
                        </m:sSubPr>
                        <m:e>
                          <m:r>
                            <a:rPr lang="fr-CA" sz="3200" b="0" i="1" smtClean="0">
                              <a:latin typeface="Cambria Math" panose="02040503050406030204" pitchFamily="18" charset="0"/>
                            </a:rPr>
                            <m:t>𝑥</m:t>
                          </m:r>
                        </m:e>
                        <m:sub>
                          <m:r>
                            <a:rPr lang="fr-CA" sz="3200" b="0" i="1" smtClean="0">
                              <a:latin typeface="Cambria Math" panose="02040503050406030204" pitchFamily="18" charset="0"/>
                            </a:rPr>
                            <m:t>1</m:t>
                          </m:r>
                        </m:sub>
                      </m:sSub>
                      <m:r>
                        <a:rPr lang="fr-CA" sz="3200" b="0" i="1" smtClean="0">
                          <a:latin typeface="Cambria Math" panose="02040503050406030204" pitchFamily="18" charset="0"/>
                        </a:rPr>
                        <m:t>∗</m:t>
                      </m:r>
                      <m:sSub>
                        <m:sSubPr>
                          <m:ctrlPr>
                            <a:rPr lang="fr-CA" sz="3200" b="0" i="1" smtClean="0">
                              <a:latin typeface="Cambria Math" panose="02040503050406030204" pitchFamily="18" charset="0"/>
                            </a:rPr>
                          </m:ctrlPr>
                        </m:sSubPr>
                        <m:e>
                          <m:r>
                            <a:rPr lang="fr-CA" sz="3200" b="0" i="1" smtClean="0">
                              <a:latin typeface="Cambria Math" panose="02040503050406030204" pitchFamily="18" charset="0"/>
                            </a:rPr>
                            <m:t>𝑤</m:t>
                          </m:r>
                        </m:e>
                        <m:sub>
                          <m:r>
                            <a:rPr lang="fr-CA" sz="3200" b="0" i="1" smtClean="0">
                              <a:latin typeface="Cambria Math" panose="02040503050406030204" pitchFamily="18" charset="0"/>
                            </a:rPr>
                            <m:t>1</m:t>
                          </m:r>
                        </m:sub>
                      </m:sSub>
                      <m:r>
                        <a:rPr lang="fr-CA" sz="3200" b="0" i="1" smtClean="0">
                          <a:latin typeface="Cambria Math" panose="02040503050406030204" pitchFamily="18" charset="0"/>
                        </a:rPr>
                        <m:t>+</m:t>
                      </m:r>
                      <m:sSub>
                        <m:sSubPr>
                          <m:ctrlPr>
                            <a:rPr lang="fr-CA" sz="3200" b="0" i="1" smtClean="0">
                              <a:latin typeface="Cambria Math" panose="02040503050406030204" pitchFamily="18" charset="0"/>
                            </a:rPr>
                          </m:ctrlPr>
                        </m:sSubPr>
                        <m:e>
                          <m:r>
                            <a:rPr lang="fr-CA" sz="3200" b="0" i="1" smtClean="0">
                              <a:latin typeface="Cambria Math" panose="02040503050406030204" pitchFamily="18" charset="0"/>
                            </a:rPr>
                            <m:t>𝑥</m:t>
                          </m:r>
                        </m:e>
                        <m:sub>
                          <m:r>
                            <a:rPr lang="fr-CA" sz="3200" b="0" i="1" smtClean="0">
                              <a:latin typeface="Cambria Math" panose="02040503050406030204" pitchFamily="18" charset="0"/>
                            </a:rPr>
                            <m:t>2</m:t>
                          </m:r>
                        </m:sub>
                      </m:sSub>
                      <m:r>
                        <a:rPr lang="fr-CA" sz="3200" b="0" i="1" smtClean="0">
                          <a:latin typeface="Cambria Math" panose="02040503050406030204" pitchFamily="18" charset="0"/>
                        </a:rPr>
                        <m:t>∗</m:t>
                      </m:r>
                      <m:sSub>
                        <m:sSubPr>
                          <m:ctrlPr>
                            <a:rPr lang="fr-CA" sz="3200" b="0" i="1" smtClean="0">
                              <a:latin typeface="Cambria Math" panose="02040503050406030204" pitchFamily="18" charset="0"/>
                            </a:rPr>
                          </m:ctrlPr>
                        </m:sSubPr>
                        <m:e>
                          <m:r>
                            <a:rPr lang="fr-CA" sz="3200" b="0" i="1" smtClean="0">
                              <a:latin typeface="Cambria Math" panose="02040503050406030204" pitchFamily="18" charset="0"/>
                            </a:rPr>
                            <m:t>𝑤</m:t>
                          </m:r>
                        </m:e>
                        <m:sub>
                          <m:r>
                            <a:rPr lang="fr-CA" sz="3200" b="0" i="1" smtClean="0">
                              <a:latin typeface="Cambria Math" panose="02040503050406030204" pitchFamily="18" charset="0"/>
                            </a:rPr>
                            <m:t>2</m:t>
                          </m:r>
                        </m:sub>
                      </m:sSub>
                      <m:r>
                        <a:rPr lang="fr-CA" sz="3200" b="0" i="1" smtClean="0">
                          <a:latin typeface="Cambria Math" panose="02040503050406030204" pitchFamily="18" charset="0"/>
                        </a:rPr>
                        <m:t>+</m:t>
                      </m:r>
                      <m:sSub>
                        <m:sSubPr>
                          <m:ctrlPr>
                            <a:rPr lang="fr-CA" sz="3200" b="0" i="1" smtClean="0">
                              <a:latin typeface="Cambria Math" panose="02040503050406030204" pitchFamily="18" charset="0"/>
                            </a:rPr>
                          </m:ctrlPr>
                        </m:sSubPr>
                        <m:e>
                          <m:r>
                            <a:rPr lang="fr-CA" sz="3200" b="0" i="1" smtClean="0">
                              <a:latin typeface="Cambria Math" panose="02040503050406030204" pitchFamily="18" charset="0"/>
                            </a:rPr>
                            <m:t>𝑥</m:t>
                          </m:r>
                        </m:e>
                        <m:sub>
                          <m:r>
                            <a:rPr lang="fr-CA" sz="3200" b="0" i="1" smtClean="0">
                              <a:latin typeface="Cambria Math" panose="02040503050406030204" pitchFamily="18" charset="0"/>
                            </a:rPr>
                            <m:t>3</m:t>
                          </m:r>
                        </m:sub>
                      </m:sSub>
                      <m:r>
                        <a:rPr lang="fr-CA" sz="3200" b="0" i="1" smtClean="0">
                          <a:latin typeface="Cambria Math" panose="02040503050406030204" pitchFamily="18" charset="0"/>
                        </a:rPr>
                        <m:t>∗</m:t>
                      </m:r>
                      <m:sSub>
                        <m:sSubPr>
                          <m:ctrlPr>
                            <a:rPr lang="fr-CA" sz="3200" b="0" i="1" smtClean="0">
                              <a:latin typeface="Cambria Math" panose="02040503050406030204" pitchFamily="18" charset="0"/>
                            </a:rPr>
                          </m:ctrlPr>
                        </m:sSubPr>
                        <m:e>
                          <m:r>
                            <a:rPr lang="fr-CA" sz="3200" b="0" i="1" smtClean="0">
                              <a:latin typeface="Cambria Math" panose="02040503050406030204" pitchFamily="18" charset="0"/>
                            </a:rPr>
                            <m:t>𝑤</m:t>
                          </m:r>
                        </m:e>
                        <m:sub>
                          <m:r>
                            <a:rPr lang="fr-CA" sz="3200" b="0" i="1" smtClean="0">
                              <a:latin typeface="Cambria Math" panose="02040503050406030204" pitchFamily="18" charset="0"/>
                            </a:rPr>
                            <m:t>3</m:t>
                          </m:r>
                        </m:sub>
                      </m:sSub>
                      <m:r>
                        <a:rPr lang="fr-CA" sz="3200" b="0" i="1" smtClean="0">
                          <a:latin typeface="Cambria Math" panose="02040503050406030204" pitchFamily="18" charset="0"/>
                        </a:rPr>
                        <m:t>+</m:t>
                      </m:r>
                      <m:sSub>
                        <m:sSubPr>
                          <m:ctrlPr>
                            <a:rPr lang="fr-CA" sz="3200" b="0" i="1" smtClean="0">
                              <a:latin typeface="Cambria Math" panose="02040503050406030204" pitchFamily="18" charset="0"/>
                            </a:rPr>
                          </m:ctrlPr>
                        </m:sSubPr>
                        <m:e>
                          <m:r>
                            <a:rPr lang="fr-CA" sz="3200" b="0" i="1" smtClean="0">
                              <a:latin typeface="Cambria Math" panose="02040503050406030204" pitchFamily="18" charset="0"/>
                            </a:rPr>
                            <m:t>𝑥</m:t>
                          </m:r>
                        </m:e>
                        <m:sub>
                          <m:r>
                            <a:rPr lang="fr-CA" sz="3200" b="0" i="1" smtClean="0">
                              <a:latin typeface="Cambria Math" panose="02040503050406030204" pitchFamily="18" charset="0"/>
                            </a:rPr>
                            <m:t>4</m:t>
                          </m:r>
                        </m:sub>
                      </m:sSub>
                      <m:r>
                        <a:rPr lang="fr-CA" sz="3200" b="0" i="1" smtClean="0">
                          <a:latin typeface="Cambria Math" panose="02040503050406030204" pitchFamily="18" charset="0"/>
                        </a:rPr>
                        <m:t>∗</m:t>
                      </m:r>
                      <m:sSub>
                        <m:sSubPr>
                          <m:ctrlPr>
                            <a:rPr lang="fr-CA" sz="3200" b="0" i="1" smtClean="0">
                              <a:latin typeface="Cambria Math" panose="02040503050406030204" pitchFamily="18" charset="0"/>
                            </a:rPr>
                          </m:ctrlPr>
                        </m:sSubPr>
                        <m:e>
                          <m:r>
                            <a:rPr lang="fr-CA" sz="3200" b="0" i="1" smtClean="0">
                              <a:latin typeface="Cambria Math" panose="02040503050406030204" pitchFamily="18" charset="0"/>
                            </a:rPr>
                            <m:t>𝑤</m:t>
                          </m:r>
                        </m:e>
                        <m:sub>
                          <m:r>
                            <a:rPr lang="fr-CA" sz="3200" b="0" i="1" smtClean="0">
                              <a:latin typeface="Cambria Math" panose="02040503050406030204" pitchFamily="18" charset="0"/>
                            </a:rPr>
                            <m:t>4</m:t>
                          </m:r>
                        </m:sub>
                      </m:sSub>
                      <m:r>
                        <a:rPr lang="fr-CA" sz="3200" b="0" i="1" smtClean="0">
                          <a:latin typeface="Cambria Math" panose="02040503050406030204" pitchFamily="18" charset="0"/>
                        </a:rPr>
                        <m:t>+</m:t>
                      </m:r>
                      <m:sSub>
                        <m:sSubPr>
                          <m:ctrlPr>
                            <a:rPr lang="fr-CA" sz="3200" b="0" i="1" smtClean="0">
                              <a:latin typeface="Cambria Math" panose="02040503050406030204" pitchFamily="18" charset="0"/>
                            </a:rPr>
                          </m:ctrlPr>
                        </m:sSubPr>
                        <m:e>
                          <m:r>
                            <a:rPr lang="fr-CA" sz="3200" b="0" i="1" smtClean="0">
                              <a:latin typeface="Cambria Math" panose="02040503050406030204" pitchFamily="18" charset="0"/>
                            </a:rPr>
                            <m:t>𝑥</m:t>
                          </m:r>
                        </m:e>
                        <m:sub>
                          <m:r>
                            <a:rPr lang="fr-CA" sz="3200" b="0" i="1" smtClean="0">
                              <a:latin typeface="Cambria Math" panose="02040503050406030204" pitchFamily="18" charset="0"/>
                            </a:rPr>
                            <m:t>5</m:t>
                          </m:r>
                        </m:sub>
                      </m:sSub>
                      <m:r>
                        <a:rPr lang="fr-CA" sz="3200" b="0" i="1" smtClean="0">
                          <a:latin typeface="Cambria Math" panose="02040503050406030204" pitchFamily="18" charset="0"/>
                        </a:rPr>
                        <m:t>∗</m:t>
                      </m:r>
                      <m:sSub>
                        <m:sSubPr>
                          <m:ctrlPr>
                            <a:rPr lang="fr-CA" sz="3200" b="0" i="1" smtClean="0">
                              <a:latin typeface="Cambria Math" panose="02040503050406030204" pitchFamily="18" charset="0"/>
                            </a:rPr>
                          </m:ctrlPr>
                        </m:sSubPr>
                        <m:e>
                          <m:r>
                            <a:rPr lang="fr-CA" sz="3200" b="0" i="1" smtClean="0">
                              <a:latin typeface="Cambria Math" panose="02040503050406030204" pitchFamily="18" charset="0"/>
                            </a:rPr>
                            <m:t>𝑤</m:t>
                          </m:r>
                        </m:e>
                        <m:sub>
                          <m:r>
                            <a:rPr lang="fr-CA" sz="3200" b="0" i="1" smtClean="0">
                              <a:latin typeface="Cambria Math" panose="02040503050406030204" pitchFamily="18" charset="0"/>
                            </a:rPr>
                            <m:t>5</m:t>
                          </m:r>
                        </m:sub>
                      </m:sSub>
                    </m:oMath>
                  </m:oMathPara>
                </a14:m>
                <a:endParaRPr lang="fr-CA" sz="3200" dirty="0"/>
              </a:p>
            </p:txBody>
          </p:sp>
        </mc:Choice>
        <mc:Fallback>
          <p:sp>
            <p:nvSpPr>
              <p:cNvPr id="4" name="ZoneTexte 3">
                <a:extLst>
                  <a:ext uri="{FF2B5EF4-FFF2-40B4-BE49-F238E27FC236}">
                    <a16:creationId xmlns:a16="http://schemas.microsoft.com/office/drawing/2014/main" id="{2070A9C2-30ED-49D4-AFD4-49557CA32535}"/>
                  </a:ext>
                </a:extLst>
              </p:cNvPr>
              <p:cNvSpPr txBox="1">
                <a:spLocks noRot="1" noChangeAspect="1" noMove="1" noResize="1" noEditPoints="1" noAdjustHandles="1" noChangeArrowheads="1" noChangeShapeType="1" noTextEdit="1"/>
              </p:cNvSpPr>
              <p:nvPr/>
            </p:nvSpPr>
            <p:spPr>
              <a:xfrm>
                <a:off x="838200" y="2225869"/>
                <a:ext cx="8340168" cy="492443"/>
              </a:xfrm>
              <a:prstGeom prst="rect">
                <a:avLst/>
              </a:prstGeom>
              <a:blipFill>
                <a:blip r:embed="rId2"/>
                <a:stretch>
                  <a:fillRect l="-304" b="-20000"/>
                </a:stretch>
              </a:blipFill>
            </p:spPr>
            <p:txBody>
              <a:bodyPr/>
              <a:lstStyle/>
              <a:p>
                <a:r>
                  <a:rPr lang="fr-CA">
                    <a:noFill/>
                  </a:rPr>
                  <a:t> </a:t>
                </a:r>
              </a:p>
            </p:txBody>
          </p:sp>
        </mc:Fallback>
      </mc:AlternateContent>
      <mc:AlternateContent xmlns:mc="http://schemas.openxmlformats.org/markup-compatibility/2006">
        <mc:Choice xmlns:a14="http://schemas.microsoft.com/office/drawing/2010/main" Requires="a14">
          <p:sp>
            <p:nvSpPr>
              <p:cNvPr id="5" name="ZoneTexte 4">
                <a:extLst>
                  <a:ext uri="{FF2B5EF4-FFF2-40B4-BE49-F238E27FC236}">
                    <a16:creationId xmlns:a16="http://schemas.microsoft.com/office/drawing/2014/main" id="{9547ED12-8E87-43D2-BD71-CA5422F4FB37}"/>
                  </a:ext>
                </a:extLst>
              </p:cNvPr>
              <p:cNvSpPr txBox="1"/>
              <p:nvPr/>
            </p:nvSpPr>
            <p:spPr>
              <a:xfrm>
                <a:off x="9045240" y="2277707"/>
                <a:ext cx="90624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CA" sz="3200" b="0" i="1" smtClean="0">
                          <a:latin typeface="Cambria Math" panose="02040503050406030204" pitchFamily="18" charset="0"/>
                        </a:rPr>
                        <m:t> −  </m:t>
                      </m:r>
                      <m:r>
                        <a:rPr lang="fr-CA" sz="3200" b="0" i="1" smtClean="0">
                          <a:latin typeface="Cambria Math" panose="02040503050406030204" pitchFamily="18" charset="0"/>
                        </a:rPr>
                        <m:t>𝑏</m:t>
                      </m:r>
                    </m:oMath>
                  </m:oMathPara>
                </a14:m>
                <a:endParaRPr lang="fr-CA" sz="3200" dirty="0"/>
              </a:p>
            </p:txBody>
          </p:sp>
        </mc:Choice>
        <mc:Fallback>
          <p:sp>
            <p:nvSpPr>
              <p:cNvPr id="5" name="ZoneTexte 4">
                <a:extLst>
                  <a:ext uri="{FF2B5EF4-FFF2-40B4-BE49-F238E27FC236}">
                    <a16:creationId xmlns:a16="http://schemas.microsoft.com/office/drawing/2014/main" id="{9547ED12-8E87-43D2-BD71-CA5422F4FB37}"/>
                  </a:ext>
                </a:extLst>
              </p:cNvPr>
              <p:cNvSpPr txBox="1">
                <a:spLocks noRot="1" noChangeAspect="1" noMove="1" noResize="1" noEditPoints="1" noAdjustHandles="1" noChangeArrowheads="1" noChangeShapeType="1" noTextEdit="1"/>
              </p:cNvSpPr>
              <p:nvPr/>
            </p:nvSpPr>
            <p:spPr>
              <a:xfrm>
                <a:off x="9045240" y="2277707"/>
                <a:ext cx="906245" cy="492443"/>
              </a:xfrm>
              <a:prstGeom prst="rect">
                <a:avLst/>
              </a:prstGeom>
              <a:blipFill>
                <a:blip r:embed="rId3"/>
                <a:stretch>
                  <a:fillRect l="-16667" t="-5128" r="-8333" b="-41026"/>
                </a:stretch>
              </a:blipFill>
            </p:spPr>
            <p:txBody>
              <a:bodyPr/>
              <a:lstStyle/>
              <a:p>
                <a:r>
                  <a:rPr lang="fr-CA">
                    <a:noFill/>
                  </a:rPr>
                  <a:t> </a:t>
                </a:r>
              </a:p>
            </p:txBody>
          </p:sp>
        </mc:Fallback>
      </mc:AlternateContent>
      <p:sp>
        <p:nvSpPr>
          <p:cNvPr id="17" name="ZoneTexte 16">
            <a:extLst>
              <a:ext uri="{FF2B5EF4-FFF2-40B4-BE49-F238E27FC236}">
                <a16:creationId xmlns:a16="http://schemas.microsoft.com/office/drawing/2014/main" id="{22F3CCB3-B50F-4904-959E-177911A117FE}"/>
              </a:ext>
            </a:extLst>
          </p:cNvPr>
          <p:cNvSpPr txBox="1"/>
          <p:nvPr/>
        </p:nvSpPr>
        <p:spPr>
          <a:xfrm>
            <a:off x="10127937" y="2277707"/>
            <a:ext cx="1332481" cy="492443"/>
          </a:xfrm>
          <a:prstGeom prst="rect">
            <a:avLst/>
          </a:prstGeom>
          <a:noFill/>
        </p:spPr>
        <p:txBody>
          <a:bodyPr wrap="none" lIns="0" tIns="0" rIns="0" bIns="0" rtlCol="0">
            <a:spAutoFit/>
          </a:bodyPr>
          <a:lstStyle/>
          <a:p>
            <a:r>
              <a:rPr lang="fr-CA" sz="3200" dirty="0"/>
              <a:t>= valeur</a:t>
            </a:r>
          </a:p>
        </p:txBody>
      </p:sp>
      <mc:AlternateContent xmlns:mc="http://schemas.openxmlformats.org/markup-compatibility/2006">
        <mc:Choice xmlns:a14="http://schemas.microsoft.com/office/drawing/2010/main" Requires="a14">
          <p:sp>
            <p:nvSpPr>
              <p:cNvPr id="18" name="Titre 1">
                <a:extLst>
                  <a:ext uri="{FF2B5EF4-FFF2-40B4-BE49-F238E27FC236}">
                    <a16:creationId xmlns:a16="http://schemas.microsoft.com/office/drawing/2014/main" id="{91350109-3113-4EC0-8AD4-F7932B733250}"/>
                  </a:ext>
                </a:extLst>
              </p:cNvPr>
              <p:cNvSpPr txBox="1">
                <a:spLocks/>
              </p:cNvSpPr>
              <p:nvPr/>
            </p:nvSpPr>
            <p:spPr>
              <a:xfrm>
                <a:off x="838200" y="3792415"/>
                <a:ext cx="10515600" cy="2444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CA" dirty="0">
                    <a:latin typeface="+mn-lt"/>
                  </a:rPr>
                  <a:t>On veut que :</a:t>
                </a:r>
              </a:p>
              <a:p>
                <a:pPr algn="ctr"/>
                <a:endParaRPr lang="fr-CA" dirty="0">
                  <a:latin typeface="+mn-lt"/>
                </a:endParaRPr>
              </a:p>
              <a:p>
                <a:pPr algn="ctr"/>
                <a14:m>
                  <m:oMathPara xmlns:m="http://schemas.openxmlformats.org/officeDocument/2006/math">
                    <m:oMathParaPr>
                      <m:jc m:val="centerGroup"/>
                    </m:oMathParaPr>
                    <m:oMath xmlns:m="http://schemas.openxmlformats.org/officeDocument/2006/math">
                      <m:r>
                        <a:rPr lang="fr-CA" b="0" i="1" smtClean="0">
                          <a:latin typeface="Cambria Math" panose="02040503050406030204" pitchFamily="18" charset="0"/>
                        </a:rPr>
                        <m:t>0≤</m:t>
                      </m:r>
                      <m:r>
                        <m:rPr>
                          <m:nor/>
                        </m:rPr>
                        <a:rPr lang="fr-CA" b="0" i="0" smtClean="0">
                          <a:latin typeface="+mn-lt"/>
                        </a:rPr>
                        <m:t>valeur</m:t>
                      </m:r>
                      <m:r>
                        <a:rPr lang="fr-CA" b="0" i="1" smtClean="0">
                          <a:latin typeface="Cambria Math" panose="02040503050406030204" pitchFamily="18" charset="0"/>
                        </a:rPr>
                        <m:t>≤1</m:t>
                      </m:r>
                    </m:oMath>
                  </m:oMathPara>
                </a14:m>
                <a:endParaRPr lang="fr-CA" dirty="0">
                  <a:latin typeface="+mn-lt"/>
                </a:endParaRPr>
              </a:p>
            </p:txBody>
          </p:sp>
        </mc:Choice>
        <mc:Fallback>
          <p:sp>
            <p:nvSpPr>
              <p:cNvPr id="18" name="Titre 1">
                <a:extLst>
                  <a:ext uri="{FF2B5EF4-FFF2-40B4-BE49-F238E27FC236}">
                    <a16:creationId xmlns:a16="http://schemas.microsoft.com/office/drawing/2014/main" id="{91350109-3113-4EC0-8AD4-F7932B733250}"/>
                  </a:ext>
                </a:extLst>
              </p:cNvPr>
              <p:cNvSpPr txBox="1">
                <a:spLocks noRot="1" noChangeAspect="1" noMove="1" noResize="1" noEditPoints="1" noAdjustHandles="1" noChangeArrowheads="1" noChangeShapeType="1" noTextEdit="1"/>
              </p:cNvSpPr>
              <p:nvPr/>
            </p:nvSpPr>
            <p:spPr>
              <a:xfrm>
                <a:off x="838200" y="3792415"/>
                <a:ext cx="10515600" cy="2444262"/>
              </a:xfrm>
              <a:prstGeom prst="rect">
                <a:avLst/>
              </a:prstGeom>
              <a:blipFill>
                <a:blip r:embed="rId4"/>
                <a:stretch>
                  <a:fillRect/>
                </a:stretch>
              </a:blipFill>
            </p:spPr>
            <p:txBody>
              <a:bodyPr/>
              <a:lstStyle/>
              <a:p>
                <a:r>
                  <a:rPr lang="fr-CA">
                    <a:noFill/>
                  </a:rPr>
                  <a:t> </a:t>
                </a:r>
              </a:p>
            </p:txBody>
          </p:sp>
        </mc:Fallback>
      </mc:AlternateContent>
    </p:spTree>
    <p:extLst>
      <p:ext uri="{BB962C8B-B14F-4D97-AF65-F5344CB8AC3E}">
        <p14:creationId xmlns:p14="http://schemas.microsoft.com/office/powerpoint/2010/main" val="82331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wipe(left)">
                                      <p:cBhvr>
                                        <p:cTn id="18" dur="500"/>
                                        <p:tgtEl>
                                          <p:spTgt spid="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2000" fill="hold"/>
                                        <p:tgtEl>
                                          <p:spTgt spid="12"/>
                                        </p:tgtEl>
                                        <p:attrNameLst>
                                          <p:attrName>ppt_w</p:attrName>
                                        </p:attrNameLst>
                                      </p:cBhvr>
                                      <p:tavLst>
                                        <p:tav tm="0">
                                          <p:val>
                                            <p:fltVal val="0"/>
                                          </p:val>
                                        </p:tav>
                                        <p:tav tm="100000">
                                          <p:val>
                                            <p:strVal val="#ppt_w"/>
                                          </p:val>
                                        </p:tav>
                                      </p:tavLst>
                                    </p:anim>
                                    <p:anim calcmode="lin" valueType="num">
                                      <p:cBhvr>
                                        <p:cTn id="29" dur="2000" fill="hold"/>
                                        <p:tgtEl>
                                          <p:spTgt spid="12"/>
                                        </p:tgtEl>
                                        <p:attrNameLst>
                                          <p:attrName>ppt_h</p:attrName>
                                        </p:attrNameLst>
                                      </p:cBhvr>
                                      <p:tavLst>
                                        <p:tav tm="0">
                                          <p:val>
                                            <p:fltVal val="0"/>
                                          </p:val>
                                        </p:tav>
                                        <p:tav tm="100000">
                                          <p:val>
                                            <p:strVal val="#ppt_h"/>
                                          </p:val>
                                        </p:tav>
                                      </p:tavLst>
                                    </p:anim>
                                    <p:animEffect transition="in" filter="fade">
                                      <p:cBhvr>
                                        <p:cTn id="30" dur="20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2BE625-B9C8-4457-A487-F357F28533EE}"/>
              </a:ext>
            </a:extLst>
          </p:cNvPr>
          <p:cNvSpPr>
            <a:spLocks noGrp="1"/>
          </p:cNvSpPr>
          <p:nvPr>
            <p:ph type="title"/>
          </p:nvPr>
        </p:nvSpPr>
        <p:spPr>
          <a:xfrm>
            <a:off x="838200" y="0"/>
            <a:ext cx="10515600" cy="1325563"/>
          </a:xfrm>
        </p:spPr>
        <p:txBody>
          <a:bodyPr>
            <a:normAutofit/>
          </a:bodyPr>
          <a:lstStyle/>
          <a:p>
            <a:pPr algn="ctr"/>
            <a:r>
              <a:rPr lang="fr-CA" sz="4800" cap="none" dirty="0">
                <a:latin typeface="+mn-lt"/>
              </a:rPr>
              <a:t>Fonction d’activation</a:t>
            </a:r>
          </a:p>
        </p:txBody>
      </p:sp>
      <p:sp>
        <p:nvSpPr>
          <p:cNvPr id="3" name="Espace réservé du contenu 2">
            <a:extLst>
              <a:ext uri="{FF2B5EF4-FFF2-40B4-BE49-F238E27FC236}">
                <a16:creationId xmlns:a16="http://schemas.microsoft.com/office/drawing/2014/main" id="{138EC86C-6168-4FE6-AC25-8D270165AC27}"/>
              </a:ext>
            </a:extLst>
          </p:cNvPr>
          <p:cNvSpPr>
            <a:spLocks noGrp="1"/>
          </p:cNvSpPr>
          <p:nvPr>
            <p:ph idx="1"/>
          </p:nvPr>
        </p:nvSpPr>
        <p:spPr>
          <a:xfrm>
            <a:off x="838200" y="1473933"/>
            <a:ext cx="10515600" cy="4351338"/>
          </a:xfrm>
        </p:spPr>
        <p:txBody>
          <a:bodyPr/>
          <a:lstStyle/>
          <a:p>
            <a:pPr marL="0" indent="0">
              <a:buNone/>
            </a:pPr>
            <a:r>
              <a:rPr lang="fr-CA" sz="2400" dirty="0"/>
              <a:t>Elle permet de remettre la valeur obtenue entre 0 et 1.</a:t>
            </a:r>
          </a:p>
          <a:p>
            <a:pPr marL="0" indent="0" algn="ctr">
              <a:buNone/>
            </a:pPr>
            <a:endParaRPr lang="fr-CA" dirty="0"/>
          </a:p>
          <a:p>
            <a:pPr marL="0" indent="0">
              <a:buNone/>
            </a:pPr>
            <a:r>
              <a:rPr lang="fr-CA" sz="2400" b="1" u="sng" dirty="0"/>
              <a:t>Exemple :</a:t>
            </a:r>
          </a:p>
          <a:p>
            <a:pPr marL="0" indent="0">
              <a:buNone/>
            </a:pPr>
            <a:endParaRPr lang="fr-CA" dirty="0"/>
          </a:p>
        </p:txBody>
      </p:sp>
      <mc:AlternateContent xmlns:mc="http://schemas.openxmlformats.org/markup-compatibility/2006">
        <mc:Choice xmlns:a14="http://schemas.microsoft.com/office/drawing/2010/main" Requires="a14">
          <p:sp>
            <p:nvSpPr>
              <p:cNvPr id="4" name="ZoneTexte 3">
                <a:extLst>
                  <a:ext uri="{FF2B5EF4-FFF2-40B4-BE49-F238E27FC236}">
                    <a16:creationId xmlns:a16="http://schemas.microsoft.com/office/drawing/2014/main" id="{6771F7F4-9055-4F86-B2B3-D09240C22F42}"/>
                  </a:ext>
                </a:extLst>
              </p:cNvPr>
              <p:cNvSpPr txBox="1"/>
              <p:nvPr/>
            </p:nvSpPr>
            <p:spPr>
              <a:xfrm>
                <a:off x="838200" y="3429000"/>
                <a:ext cx="2948354" cy="2063129"/>
              </a:xfrm>
              <a:prstGeom prst="rect">
                <a:avLst/>
              </a:prstGeom>
              <a:solidFill>
                <a:schemeClr val="accent2">
                  <a:lumMod val="20000"/>
                  <a:lumOff val="80000"/>
                </a:schemeClr>
              </a:solidFill>
              <a:ln w="60325" cmpd="thickThin">
                <a:solidFill>
                  <a:schemeClr val="accent2">
                    <a:lumMod val="75000"/>
                  </a:schemeClr>
                </a:solidFill>
              </a:ln>
              <a:effectLst>
                <a:outerShdw blurRad="1143000" sx="102000" sy="102000" algn="ctr" rotWithShape="0">
                  <a:prstClr val="black">
                    <a:alpha val="40000"/>
                  </a:prstClr>
                </a:outerShdw>
              </a:effectLst>
              <a:scene3d>
                <a:camera prst="orthographicFront"/>
                <a:lightRig rig="threePt" dir="t"/>
              </a:scene3d>
              <a:sp3d>
                <a:bevelT w="165100" prst="coolSlant"/>
              </a:sp3d>
            </p:spPr>
            <p:txBody>
              <a:bodyPr wrap="square" rtlCol="0" anchor="ctr">
                <a:spAutoFit/>
              </a:bodyPr>
              <a:lstStyle/>
              <a:p>
                <a:pPr marL="0" indent="0" algn="ctr">
                  <a:buNone/>
                </a:pPr>
                <a:endParaRPr lang="fr-CA" sz="500" dirty="0"/>
              </a:p>
              <a:p>
                <a:pPr marL="0" indent="0" algn="ctr">
                  <a:buNone/>
                </a:pPr>
                <a:r>
                  <a:rPr lang="fr-CA" sz="2800" dirty="0">
                    <a:solidFill>
                      <a:schemeClr val="bg1"/>
                    </a:solidFill>
                  </a:rPr>
                  <a:t>Sigmoïde:</a:t>
                </a:r>
              </a:p>
              <a:p>
                <a:pPr marL="0" indent="0" algn="ctr">
                  <a:buNone/>
                </a:pPr>
                <a:endParaRPr lang="fr-CA" sz="2800" dirty="0">
                  <a:solidFill>
                    <a:schemeClr val="bg1"/>
                  </a:solidFill>
                </a:endParaRPr>
              </a:p>
              <a:p>
                <a:pPr marL="0" indent="0" algn="ctr">
                  <a:buNone/>
                </a:pPr>
                <a14:m>
                  <m:oMathPara xmlns:m="http://schemas.openxmlformats.org/officeDocument/2006/math">
                    <m:oMathParaPr>
                      <m:jc m:val="left"/>
                    </m:oMathParaPr>
                    <m:oMath xmlns:m="http://schemas.openxmlformats.org/officeDocument/2006/math">
                      <m:r>
                        <a:rPr lang="fr-CA" sz="2800" b="0" i="1" smtClean="0">
                          <a:solidFill>
                            <a:schemeClr val="bg1"/>
                          </a:solidFill>
                          <a:latin typeface="Cambria Math" panose="02040503050406030204" pitchFamily="18" charset="0"/>
                        </a:rPr>
                        <m:t>   </m:t>
                      </m:r>
                      <m:r>
                        <a:rPr lang="fr-CA" sz="2800" b="0" i="1" smtClean="0">
                          <a:solidFill>
                            <a:schemeClr val="bg1"/>
                          </a:solidFill>
                          <a:latin typeface="Cambria Math" panose="02040503050406030204" pitchFamily="18" charset="0"/>
                        </a:rPr>
                        <m:t>𝑓</m:t>
                      </m:r>
                      <m:d>
                        <m:dPr>
                          <m:ctrlPr>
                            <a:rPr lang="fr-CA" sz="2800" b="0" i="1" smtClean="0">
                              <a:solidFill>
                                <a:schemeClr val="bg1"/>
                              </a:solidFill>
                              <a:latin typeface="Cambria Math" panose="02040503050406030204" pitchFamily="18" charset="0"/>
                            </a:rPr>
                          </m:ctrlPr>
                        </m:dPr>
                        <m:e>
                          <m:r>
                            <a:rPr lang="fr-CA" sz="2800" b="0" i="1" smtClean="0">
                              <a:solidFill>
                                <a:schemeClr val="bg1"/>
                              </a:solidFill>
                              <a:latin typeface="Cambria Math" panose="02040503050406030204" pitchFamily="18" charset="0"/>
                            </a:rPr>
                            <m:t>𝑥</m:t>
                          </m:r>
                        </m:e>
                      </m:d>
                      <m:r>
                        <a:rPr lang="fr-CA" sz="2800" b="0" i="1" smtClean="0">
                          <a:solidFill>
                            <a:schemeClr val="bg1"/>
                          </a:solidFill>
                          <a:latin typeface="Cambria Math" panose="02040503050406030204" pitchFamily="18" charset="0"/>
                        </a:rPr>
                        <m:t>=</m:t>
                      </m:r>
                      <m:f>
                        <m:fPr>
                          <m:ctrlPr>
                            <a:rPr lang="fr-CA" sz="2800" b="0" i="1" smtClean="0">
                              <a:solidFill>
                                <a:schemeClr val="bg1"/>
                              </a:solidFill>
                              <a:latin typeface="Cambria Math" panose="02040503050406030204" pitchFamily="18" charset="0"/>
                            </a:rPr>
                          </m:ctrlPr>
                        </m:fPr>
                        <m:num>
                          <m:r>
                            <a:rPr lang="fr-CA" sz="2800" b="0" i="1" smtClean="0">
                              <a:solidFill>
                                <a:schemeClr val="bg1"/>
                              </a:solidFill>
                              <a:latin typeface="Cambria Math" panose="02040503050406030204" pitchFamily="18" charset="0"/>
                            </a:rPr>
                            <m:t>1</m:t>
                          </m:r>
                        </m:num>
                        <m:den>
                          <m:r>
                            <a:rPr lang="fr-CA" sz="2800" b="0" i="1" smtClean="0">
                              <a:solidFill>
                                <a:schemeClr val="bg1"/>
                              </a:solidFill>
                              <a:latin typeface="Cambria Math" panose="02040503050406030204" pitchFamily="18" charset="0"/>
                            </a:rPr>
                            <m:t>1+</m:t>
                          </m:r>
                          <m:sSup>
                            <m:sSupPr>
                              <m:ctrlPr>
                                <a:rPr lang="fr-CA" sz="2800" b="0" i="1" smtClean="0">
                                  <a:solidFill>
                                    <a:schemeClr val="bg1"/>
                                  </a:solidFill>
                                  <a:latin typeface="Cambria Math" panose="02040503050406030204" pitchFamily="18" charset="0"/>
                                </a:rPr>
                              </m:ctrlPr>
                            </m:sSupPr>
                            <m:e>
                              <m:r>
                                <a:rPr lang="fr-CA" sz="2800" b="0" i="1" smtClean="0">
                                  <a:solidFill>
                                    <a:schemeClr val="bg1"/>
                                  </a:solidFill>
                                  <a:latin typeface="Cambria Math" panose="02040503050406030204" pitchFamily="18" charset="0"/>
                                </a:rPr>
                                <m:t>𝑒</m:t>
                              </m:r>
                            </m:e>
                            <m:sup>
                              <m:r>
                                <a:rPr lang="fr-CA" sz="2800" b="0" i="1" smtClean="0">
                                  <a:solidFill>
                                    <a:schemeClr val="bg1"/>
                                  </a:solidFill>
                                  <a:latin typeface="Cambria Math" panose="02040503050406030204" pitchFamily="18" charset="0"/>
                                </a:rPr>
                                <m:t>−</m:t>
                              </m:r>
                              <m:r>
                                <a:rPr lang="fr-CA" sz="2800" b="0" i="1" smtClean="0">
                                  <a:solidFill>
                                    <a:schemeClr val="bg1"/>
                                  </a:solidFill>
                                  <a:latin typeface="Cambria Math" panose="02040503050406030204" pitchFamily="18" charset="0"/>
                                </a:rPr>
                                <m:t>𝑥</m:t>
                              </m:r>
                            </m:sup>
                          </m:sSup>
                          <m:r>
                            <a:rPr lang="fr-CA" sz="2800" b="0" i="1" smtClean="0">
                              <a:solidFill>
                                <a:schemeClr val="bg1"/>
                              </a:solidFill>
                              <a:latin typeface="Cambria Math" panose="02040503050406030204" pitchFamily="18" charset="0"/>
                            </a:rPr>
                            <m:t> </m:t>
                          </m:r>
                        </m:den>
                      </m:f>
                    </m:oMath>
                  </m:oMathPara>
                </a14:m>
                <a:endParaRPr lang="fr-CA" sz="2800" dirty="0"/>
              </a:p>
              <a:p>
                <a:pPr marL="0" indent="0">
                  <a:buNone/>
                </a:pPr>
                <a:endParaRPr lang="fr-CA" sz="1050" dirty="0"/>
              </a:p>
            </p:txBody>
          </p:sp>
        </mc:Choice>
        <mc:Fallback>
          <p:sp>
            <p:nvSpPr>
              <p:cNvPr id="4" name="ZoneTexte 3">
                <a:extLst>
                  <a:ext uri="{FF2B5EF4-FFF2-40B4-BE49-F238E27FC236}">
                    <a16:creationId xmlns:a16="http://schemas.microsoft.com/office/drawing/2014/main" id="{6771F7F4-9055-4F86-B2B3-D09240C22F42}"/>
                  </a:ext>
                </a:extLst>
              </p:cNvPr>
              <p:cNvSpPr txBox="1">
                <a:spLocks noRot="1" noChangeAspect="1" noMove="1" noResize="1" noEditPoints="1" noAdjustHandles="1" noChangeArrowheads="1" noChangeShapeType="1" noTextEdit="1"/>
              </p:cNvSpPr>
              <p:nvPr/>
            </p:nvSpPr>
            <p:spPr>
              <a:xfrm>
                <a:off x="838200" y="3429000"/>
                <a:ext cx="2948354" cy="2063129"/>
              </a:xfrm>
              <a:prstGeom prst="rect">
                <a:avLst/>
              </a:prstGeom>
              <a:blipFill>
                <a:blip r:embed="rId2"/>
                <a:stretch>
                  <a:fillRect/>
                </a:stretch>
              </a:blipFill>
              <a:ln w="60325" cmpd="thickThin">
                <a:solidFill>
                  <a:schemeClr val="accent2">
                    <a:lumMod val="75000"/>
                  </a:schemeClr>
                </a:solidFill>
              </a:ln>
              <a:effectLst>
                <a:outerShdw blurRad="1143000" sx="102000" sy="102000" algn="ctr" rotWithShape="0">
                  <a:prstClr val="black">
                    <a:alpha val="40000"/>
                  </a:prstClr>
                </a:outerShdw>
              </a:effectLst>
            </p:spPr>
            <p:txBody>
              <a:bodyPr/>
              <a:lstStyle/>
              <a:p>
                <a:r>
                  <a:rPr lang="fr-CA">
                    <a:noFill/>
                  </a:rPr>
                  <a:t> </a:t>
                </a:r>
              </a:p>
            </p:txBody>
          </p:sp>
        </mc:Fallback>
      </mc:AlternateContent>
      <p:graphicFrame>
        <p:nvGraphicFramePr>
          <p:cNvPr id="7" name="Graphique 6">
            <a:extLst>
              <a:ext uri="{FF2B5EF4-FFF2-40B4-BE49-F238E27FC236}">
                <a16:creationId xmlns:a16="http://schemas.microsoft.com/office/drawing/2014/main" id="{A8300BD2-B88A-4152-9DD6-88ACB38A5C03}"/>
              </a:ext>
            </a:extLst>
          </p:cNvPr>
          <p:cNvGraphicFramePr/>
          <p:nvPr>
            <p:extLst>
              <p:ext uri="{D42A27DB-BD31-4B8C-83A1-F6EECF244321}">
                <p14:modId xmlns:p14="http://schemas.microsoft.com/office/powerpoint/2010/main" val="795250933"/>
              </p:ext>
            </p:extLst>
          </p:nvPr>
        </p:nvGraphicFramePr>
        <p:xfrm>
          <a:off x="4300415" y="2429461"/>
          <a:ext cx="7053385" cy="386405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1455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1500" fill="hold"/>
                                        <p:tgtEl>
                                          <p:spTgt spid="7"/>
                                        </p:tgtEl>
                                        <p:attrNameLst>
                                          <p:attrName>ppt_w</p:attrName>
                                        </p:attrNameLst>
                                      </p:cBhvr>
                                      <p:tavLst>
                                        <p:tav tm="0">
                                          <p:val>
                                            <p:fltVal val="0"/>
                                          </p:val>
                                        </p:tav>
                                        <p:tav tm="100000">
                                          <p:val>
                                            <p:strVal val="#ppt_w"/>
                                          </p:val>
                                        </p:tav>
                                      </p:tavLst>
                                    </p:anim>
                                    <p:anim calcmode="lin" valueType="num">
                                      <p:cBhvr>
                                        <p:cTn id="23" dur="1500" fill="hold"/>
                                        <p:tgtEl>
                                          <p:spTgt spid="7"/>
                                        </p:tgtEl>
                                        <p:attrNameLst>
                                          <p:attrName>ppt_h</p:attrName>
                                        </p:attrNameLst>
                                      </p:cBhvr>
                                      <p:tavLst>
                                        <p:tav tm="0">
                                          <p:val>
                                            <p:fltVal val="0"/>
                                          </p:val>
                                        </p:tav>
                                        <p:tav tm="100000">
                                          <p:val>
                                            <p:strVal val="#ppt_h"/>
                                          </p:val>
                                        </p:tav>
                                      </p:tavLst>
                                    </p:anim>
                                    <p:anim calcmode="lin" valueType="num">
                                      <p:cBhvr>
                                        <p:cTn id="24" dur="1500" fill="hold"/>
                                        <p:tgtEl>
                                          <p:spTgt spid="7"/>
                                        </p:tgtEl>
                                        <p:attrNameLst>
                                          <p:attrName>style.rotation</p:attrName>
                                        </p:attrNameLst>
                                      </p:cBhvr>
                                      <p:tavLst>
                                        <p:tav tm="0">
                                          <p:val>
                                            <p:fltVal val="90"/>
                                          </p:val>
                                        </p:tav>
                                        <p:tav tm="100000">
                                          <p:val>
                                            <p:fltVal val="0"/>
                                          </p:val>
                                        </p:tav>
                                      </p:tavLst>
                                    </p:anim>
                                    <p:animEffect transition="in" filter="fade">
                                      <p:cBhvr>
                                        <p:cTn id="25"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Graphic spid="7"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D08EA9-2310-4079-B1D5-D620369837D6}"/>
              </a:ext>
            </a:extLst>
          </p:cNvPr>
          <p:cNvSpPr>
            <a:spLocks noGrp="1"/>
          </p:cNvSpPr>
          <p:nvPr>
            <p:ph type="title"/>
          </p:nvPr>
        </p:nvSpPr>
        <p:spPr>
          <a:xfrm>
            <a:off x="838199" y="0"/>
            <a:ext cx="10515600" cy="1325563"/>
          </a:xfrm>
        </p:spPr>
        <p:txBody>
          <a:bodyPr>
            <a:noAutofit/>
          </a:bodyPr>
          <a:lstStyle/>
          <a:p>
            <a:pPr algn="ctr"/>
            <a:r>
              <a:rPr lang="fr-CA" sz="4800" cap="none" dirty="0">
                <a:latin typeface="+mn-lt"/>
              </a:rPr>
              <a:t>Réseau de neurones artificiels</a:t>
            </a:r>
          </a:p>
        </p:txBody>
      </p:sp>
      <p:pic>
        <p:nvPicPr>
          <p:cNvPr id="5" name="Espace réservé du contenu 4">
            <a:extLst>
              <a:ext uri="{FF2B5EF4-FFF2-40B4-BE49-F238E27FC236}">
                <a16:creationId xmlns:a16="http://schemas.microsoft.com/office/drawing/2014/main" id="{D6915A04-7409-4C4F-8116-C6D19CC059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7633" y="233111"/>
            <a:ext cx="7976731" cy="6391778"/>
          </a:xfrm>
        </p:spPr>
      </p:pic>
    </p:spTree>
    <p:extLst>
      <p:ext uri="{BB962C8B-B14F-4D97-AF65-F5344CB8AC3E}">
        <p14:creationId xmlns:p14="http://schemas.microsoft.com/office/powerpoint/2010/main" val="225269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DC5E56-DCC6-364C-A3B1-42B2E2205902}"/>
              </a:ext>
            </a:extLst>
          </p:cNvPr>
          <p:cNvSpPr>
            <a:spLocks noGrp="1"/>
          </p:cNvSpPr>
          <p:nvPr>
            <p:ph type="title"/>
          </p:nvPr>
        </p:nvSpPr>
        <p:spPr/>
        <p:txBody>
          <a:bodyPr/>
          <a:lstStyle/>
          <a:p>
            <a:r>
              <a:rPr lang="fr-CA" dirty="0"/>
              <a:t>Quatre façons d’entraîner un réseau de neurones</a:t>
            </a:r>
          </a:p>
        </p:txBody>
      </p:sp>
      <p:sp>
        <p:nvSpPr>
          <p:cNvPr id="3" name="Espace réservé du contenu 2">
            <a:extLst>
              <a:ext uri="{FF2B5EF4-FFF2-40B4-BE49-F238E27FC236}">
                <a16:creationId xmlns:a16="http://schemas.microsoft.com/office/drawing/2014/main" id="{84723BAA-39E9-A64F-9D44-3D3324A96044}"/>
              </a:ext>
            </a:extLst>
          </p:cNvPr>
          <p:cNvSpPr>
            <a:spLocks noGrp="1"/>
          </p:cNvSpPr>
          <p:nvPr>
            <p:ph idx="1"/>
          </p:nvPr>
        </p:nvSpPr>
        <p:spPr/>
        <p:txBody>
          <a:bodyPr/>
          <a:lstStyle/>
          <a:p>
            <a:r>
              <a:rPr lang="fr-CA" b="1" u="sng" dirty="0"/>
              <a:t>Apprentissage supervisé : </a:t>
            </a:r>
          </a:p>
          <a:p>
            <a:pPr marL="457200" lvl="1" indent="0">
              <a:buNone/>
            </a:pPr>
            <a:r>
              <a:rPr lang="fr-CA" dirty="0"/>
              <a:t>Les données sont étiquetées. Le réseau tente une classification et modifie ses valeurs si la classification est fausse.</a:t>
            </a:r>
          </a:p>
          <a:p>
            <a:r>
              <a:rPr lang="fr-CA" b="1" u="sng" dirty="0"/>
              <a:t>Apprentissage non-supervisé :</a:t>
            </a:r>
          </a:p>
          <a:p>
            <a:pPr lvl="1"/>
            <a:r>
              <a:rPr lang="fr-CA" dirty="0"/>
              <a:t>Les données ne sont pas étiquetées. Le réseau essaie de séparer les données en différentes classes.</a:t>
            </a:r>
          </a:p>
          <a:p>
            <a:r>
              <a:rPr lang="fr-CA" dirty="0"/>
              <a:t>Apprentissage </a:t>
            </a:r>
          </a:p>
          <a:p>
            <a:endParaRPr lang="fr-CA" dirty="0"/>
          </a:p>
        </p:txBody>
      </p:sp>
    </p:spTree>
    <p:extLst>
      <p:ext uri="{BB962C8B-B14F-4D97-AF65-F5344CB8AC3E}">
        <p14:creationId xmlns:p14="http://schemas.microsoft.com/office/powerpoint/2010/main" val="1999589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a:extLst>
              <a:ext uri="{FF2B5EF4-FFF2-40B4-BE49-F238E27FC236}">
                <a16:creationId xmlns:a16="http://schemas.microsoft.com/office/drawing/2014/main" id="{FC1A5BCC-2332-4815-A6D9-6F52D17256E8}"/>
              </a:ext>
            </a:extLst>
          </p:cNvPr>
          <p:cNvGraphicFramePr>
            <a:graphicFrameLocks noGrp="1"/>
          </p:cNvGraphicFramePr>
          <p:nvPr>
            <p:ph idx="1"/>
            <p:extLst>
              <p:ext uri="{D42A27DB-BD31-4B8C-83A1-F6EECF244321}">
                <p14:modId xmlns:p14="http://schemas.microsoft.com/office/powerpoint/2010/main" val="529378199"/>
              </p:ext>
            </p:extLst>
          </p:nvPr>
        </p:nvGraphicFramePr>
        <p:xfrm>
          <a:off x="838200" y="553673"/>
          <a:ext cx="10515600" cy="56232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4827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331DF6-AA76-46DE-BAC4-49CB1BC4D794}"/>
              </a:ext>
            </a:extLst>
          </p:cNvPr>
          <p:cNvSpPr>
            <a:spLocks noGrp="1"/>
          </p:cNvSpPr>
          <p:nvPr>
            <p:ph type="title"/>
          </p:nvPr>
        </p:nvSpPr>
        <p:spPr>
          <a:xfrm>
            <a:off x="-95534" y="609600"/>
            <a:ext cx="12187450" cy="1326321"/>
          </a:xfrm>
          <a:noFill/>
        </p:spPr>
        <p:txBody>
          <a:bodyPr>
            <a:noAutofit/>
          </a:bodyPr>
          <a:lstStyle/>
          <a:p>
            <a:r>
              <a:rPr lang="fr-FR" sz="4800" cap="none" dirty="0">
                <a:latin typeface="+mn-lt"/>
                <a:cs typeface="Calibri" panose="020F0502020204030204" pitchFamily="34" charset="0"/>
              </a:rPr>
              <a:t>Exemple :</a:t>
            </a:r>
            <a:br>
              <a:rPr lang="fr-FR" sz="4800" cap="none" dirty="0">
                <a:latin typeface="+mn-lt"/>
                <a:cs typeface="Calibri" panose="020F0502020204030204" pitchFamily="34" charset="0"/>
              </a:rPr>
            </a:br>
            <a:r>
              <a:rPr lang="fr-FR" sz="4800" cap="none" dirty="0">
                <a:latin typeface="+mn-lt"/>
                <a:cs typeface="Calibri" panose="020F0502020204030204" pitchFamily="34" charset="0"/>
              </a:rPr>
              <a:t> Reconnaissance d’écriture manuscrite</a:t>
            </a:r>
            <a:endParaRPr lang="fr-CA" sz="4800" cap="none" dirty="0">
              <a:latin typeface="+mn-lt"/>
              <a:cs typeface="Calibri" panose="020F0502020204030204" pitchFamily="34" charset="0"/>
            </a:endParaRPr>
          </a:p>
        </p:txBody>
      </p:sp>
      <p:pic>
        <p:nvPicPr>
          <p:cNvPr id="7" name="Espace réservé du contenu 6">
            <a:extLst>
              <a:ext uri="{FF2B5EF4-FFF2-40B4-BE49-F238E27FC236}">
                <a16:creationId xmlns:a16="http://schemas.microsoft.com/office/drawing/2014/main" id="{F46895EB-19BF-3F42-949C-01F1D261D1EA}"/>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3295772" y="2095500"/>
            <a:ext cx="5590930" cy="3695700"/>
          </a:xfrm>
        </p:spPr>
      </p:pic>
      <p:sp>
        <p:nvSpPr>
          <p:cNvPr id="8" name="ZoneTexte 7">
            <a:extLst>
              <a:ext uri="{FF2B5EF4-FFF2-40B4-BE49-F238E27FC236}">
                <a16:creationId xmlns:a16="http://schemas.microsoft.com/office/drawing/2014/main" id="{349065FD-52AB-7F45-9643-CA05A2402A6B}"/>
              </a:ext>
            </a:extLst>
          </p:cNvPr>
          <p:cNvSpPr txBox="1"/>
          <p:nvPr/>
        </p:nvSpPr>
        <p:spPr>
          <a:xfrm>
            <a:off x="2866031" y="5925234"/>
            <a:ext cx="6660106" cy="646331"/>
          </a:xfrm>
          <a:prstGeom prst="rect">
            <a:avLst/>
          </a:prstGeom>
          <a:noFill/>
        </p:spPr>
        <p:txBody>
          <a:bodyPr wrap="square" rtlCol="0">
            <a:spAutoFit/>
          </a:bodyPr>
          <a:lstStyle/>
          <a:p>
            <a:r>
              <a:rPr lang="fr-CA" sz="1200" dirty="0">
                <a:hlinkClick r:id="rId3" tooltip="https://blog.csdn.net/simple_the_best/article/details/75267863"/>
              </a:rPr>
              <a:t>Cette photo</a:t>
            </a:r>
            <a:r>
              <a:rPr lang="fr-CA" sz="1200" dirty="0"/>
              <a:t> par Auteur inconnu est soumise à la licence </a:t>
            </a:r>
            <a:r>
              <a:rPr lang="fr-CA" sz="1200" dirty="0">
                <a:hlinkClick r:id="rId4" tooltip="https://creativecommons.org/licenses/by-sa/3.0/"/>
              </a:rPr>
              <a:t>CC BY-SA</a:t>
            </a:r>
            <a:r>
              <a:rPr lang="fr-CA" sz="1200" dirty="0"/>
              <a:t> Source L http://</a:t>
            </a:r>
            <a:r>
              <a:rPr lang="fr-CA" sz="1200" dirty="0" err="1"/>
              <a:t>upload-images.jianshu.io</a:t>
            </a:r>
            <a:r>
              <a:rPr lang="fr-CA" sz="1200" dirty="0"/>
              <a:t>/</a:t>
            </a:r>
            <a:r>
              <a:rPr lang="fr-CA" sz="1200" dirty="0" err="1"/>
              <a:t>upload_images</a:t>
            </a:r>
            <a:r>
              <a:rPr lang="fr-CA" sz="1200" dirty="0"/>
              <a:t>/127313-2c477701840d86af.png?imageMogr2/auto-orient/strip%7CimageView2/2/w/1240</a:t>
            </a:r>
          </a:p>
        </p:txBody>
      </p:sp>
    </p:spTree>
    <p:extLst>
      <p:ext uri="{BB962C8B-B14F-4D97-AF65-F5344CB8AC3E}">
        <p14:creationId xmlns:p14="http://schemas.microsoft.com/office/powerpoint/2010/main" val="124948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du contenu 13">
            <a:extLst>
              <a:ext uri="{FF2B5EF4-FFF2-40B4-BE49-F238E27FC236}">
                <a16:creationId xmlns:a16="http://schemas.microsoft.com/office/drawing/2014/main" id="{9A0690E3-CEAD-894F-B650-A5CA1D5B5890}"/>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46792" y="1879134"/>
            <a:ext cx="4317328" cy="4276211"/>
          </a:xfrm>
        </p:spPr>
      </p:pic>
      <p:sp>
        <p:nvSpPr>
          <p:cNvPr id="22" name="Légende à une bordure 1 21">
            <a:extLst>
              <a:ext uri="{FF2B5EF4-FFF2-40B4-BE49-F238E27FC236}">
                <a16:creationId xmlns:a16="http://schemas.microsoft.com/office/drawing/2014/main" id="{666F3522-4EF1-184B-8E71-6461F6C4A24D}"/>
              </a:ext>
            </a:extLst>
          </p:cNvPr>
          <p:cNvSpPr/>
          <p:nvPr/>
        </p:nvSpPr>
        <p:spPr>
          <a:xfrm>
            <a:off x="5279136" y="2755392"/>
            <a:ext cx="1784394" cy="1043610"/>
          </a:xfrm>
          <a:prstGeom prst="accentCallout1">
            <a:avLst>
              <a:gd name="adj1" fmla="val 18750"/>
              <a:gd name="adj2" fmla="val -8333"/>
              <a:gd name="adj3" fmla="val 31868"/>
              <a:gd name="adj4" fmla="val -597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400" dirty="0"/>
              <a:t>Pixel blanc : 255</a:t>
            </a:r>
          </a:p>
        </p:txBody>
      </p:sp>
      <p:sp>
        <p:nvSpPr>
          <p:cNvPr id="23" name="Légende à une bordure 1 22">
            <a:extLst>
              <a:ext uri="{FF2B5EF4-FFF2-40B4-BE49-F238E27FC236}">
                <a16:creationId xmlns:a16="http://schemas.microsoft.com/office/drawing/2014/main" id="{2CF2E4D9-CD80-1948-9D99-DEE7559F1261}"/>
              </a:ext>
            </a:extLst>
          </p:cNvPr>
          <p:cNvSpPr/>
          <p:nvPr/>
        </p:nvSpPr>
        <p:spPr>
          <a:xfrm>
            <a:off x="5279136" y="4200144"/>
            <a:ext cx="1706880" cy="771144"/>
          </a:xfrm>
          <a:prstGeom prst="accentCallout1">
            <a:avLst>
              <a:gd name="adj1" fmla="val 18750"/>
              <a:gd name="adj2" fmla="val -8333"/>
              <a:gd name="adj3" fmla="val 22875"/>
              <a:gd name="adj4" fmla="val -968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400" dirty="0"/>
              <a:t>Pixel noir : 0</a:t>
            </a:r>
          </a:p>
        </p:txBody>
      </p:sp>
      <p:sp>
        <p:nvSpPr>
          <p:cNvPr id="11" name="Titre 1">
            <a:extLst>
              <a:ext uri="{FF2B5EF4-FFF2-40B4-BE49-F238E27FC236}">
                <a16:creationId xmlns:a16="http://schemas.microsoft.com/office/drawing/2014/main" id="{C8AE0DCE-68F8-44D5-8E86-EF7C0BAE0AFA}"/>
              </a:ext>
            </a:extLst>
          </p:cNvPr>
          <p:cNvSpPr txBox="1">
            <a:spLocks/>
          </p:cNvSpPr>
          <p:nvPr/>
        </p:nvSpPr>
        <p:spPr>
          <a:xfrm>
            <a:off x="0" y="260921"/>
            <a:ext cx="12187450" cy="1326321"/>
          </a:xfrm>
          <a:prstGeom prst="rect">
            <a:avLst/>
          </a:prstGeom>
          <a:noFill/>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fr-FR" sz="4800" cap="none" dirty="0">
                <a:latin typeface="+mn-lt"/>
                <a:cs typeface="Calibri" panose="020F0502020204030204" pitchFamily="34" charset="0"/>
              </a:rPr>
              <a:t>Exemple :</a:t>
            </a:r>
            <a:br>
              <a:rPr lang="fr-FR" sz="4800" cap="none" dirty="0">
                <a:latin typeface="+mn-lt"/>
                <a:cs typeface="Calibri" panose="020F0502020204030204" pitchFamily="34" charset="0"/>
              </a:rPr>
            </a:br>
            <a:r>
              <a:rPr lang="fr-FR" sz="4800" cap="none" dirty="0">
                <a:latin typeface="+mn-lt"/>
                <a:cs typeface="Calibri" panose="020F0502020204030204" pitchFamily="34" charset="0"/>
              </a:rPr>
              <a:t> Reconnaissance d’écriture manuscrite</a:t>
            </a:r>
            <a:endParaRPr lang="fr-CA" sz="4800" cap="none" dirty="0">
              <a:latin typeface="+mn-lt"/>
              <a:cs typeface="Calibri" panose="020F0502020204030204" pitchFamily="34" charset="0"/>
            </a:endParaRPr>
          </a:p>
        </p:txBody>
      </p:sp>
      <p:pic>
        <p:nvPicPr>
          <p:cNvPr id="3" name="Image 2" descr="Une image contenant table&#10;&#10;Description générée automatiquement">
            <a:extLst>
              <a:ext uri="{FF2B5EF4-FFF2-40B4-BE49-F238E27FC236}">
                <a16:creationId xmlns:a16="http://schemas.microsoft.com/office/drawing/2014/main" id="{1470B459-2EA8-416E-A7F1-141B1A0A1C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3815" y="1860889"/>
            <a:ext cx="4491393" cy="4128849"/>
          </a:xfrm>
          <a:prstGeom prst="rect">
            <a:avLst/>
          </a:prstGeom>
        </p:spPr>
      </p:pic>
    </p:spTree>
    <p:extLst>
      <p:ext uri="{BB962C8B-B14F-4D97-AF65-F5344CB8AC3E}">
        <p14:creationId xmlns:p14="http://schemas.microsoft.com/office/powerpoint/2010/main" val="428016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ce réservé du contenu 11">
            <a:extLst>
              <a:ext uri="{FF2B5EF4-FFF2-40B4-BE49-F238E27FC236}">
                <a16:creationId xmlns:a16="http://schemas.microsoft.com/office/drawing/2014/main" id="{78B62DF8-8C59-1F42-BCCD-5159DB7FBEA0}"/>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429515" y="1598563"/>
            <a:ext cx="7356143" cy="4480560"/>
          </a:xfrm>
          <a:solidFill>
            <a:schemeClr val="bg1"/>
          </a:solidFill>
        </p:spPr>
      </p:pic>
      <p:sp>
        <p:nvSpPr>
          <p:cNvPr id="13" name="ZoneTexte 12">
            <a:extLst>
              <a:ext uri="{FF2B5EF4-FFF2-40B4-BE49-F238E27FC236}">
                <a16:creationId xmlns:a16="http://schemas.microsoft.com/office/drawing/2014/main" id="{4553369A-95A3-C84F-A033-3CCF13425FD6}"/>
              </a:ext>
            </a:extLst>
          </p:cNvPr>
          <p:cNvSpPr txBox="1"/>
          <p:nvPr/>
        </p:nvSpPr>
        <p:spPr>
          <a:xfrm>
            <a:off x="913795" y="6079123"/>
            <a:ext cx="10387584" cy="338554"/>
          </a:xfrm>
          <a:prstGeom prst="rect">
            <a:avLst/>
          </a:prstGeom>
          <a:noFill/>
        </p:spPr>
        <p:txBody>
          <a:bodyPr wrap="square" rtlCol="0">
            <a:spAutoFit/>
          </a:bodyPr>
          <a:lstStyle/>
          <a:p>
            <a:pPr algn="ctr"/>
            <a:r>
              <a:rPr lang="fr-CA" sz="1600" dirty="0"/>
              <a:t>Par Josef </a:t>
            </a:r>
            <a:r>
              <a:rPr lang="fr-CA" sz="1600" dirty="0" err="1"/>
              <a:t>Steppan</a:t>
            </a:r>
            <a:r>
              <a:rPr lang="fr-CA" sz="1600" dirty="0"/>
              <a:t> — Travail personnel, CC BY-SA 4.0, https://</a:t>
            </a:r>
            <a:r>
              <a:rPr lang="fr-CA" sz="1600" dirty="0" err="1"/>
              <a:t>commons.wikimedia.org</a:t>
            </a:r>
            <a:r>
              <a:rPr lang="fr-CA" sz="1600" dirty="0"/>
              <a:t>/w/</a:t>
            </a:r>
            <a:r>
              <a:rPr lang="fr-CA" sz="1600" dirty="0" err="1"/>
              <a:t>index.php?curid</a:t>
            </a:r>
            <a:r>
              <a:rPr lang="fr-CA" sz="1600" dirty="0"/>
              <a:t>=64810040</a:t>
            </a:r>
          </a:p>
        </p:txBody>
      </p:sp>
      <p:sp>
        <p:nvSpPr>
          <p:cNvPr id="7" name="Titre 1">
            <a:extLst>
              <a:ext uri="{FF2B5EF4-FFF2-40B4-BE49-F238E27FC236}">
                <a16:creationId xmlns:a16="http://schemas.microsoft.com/office/drawing/2014/main" id="{1F671CB2-6D56-408F-B1DB-65E27EF648BB}"/>
              </a:ext>
            </a:extLst>
          </p:cNvPr>
          <p:cNvSpPr>
            <a:spLocks noGrp="1"/>
          </p:cNvSpPr>
          <p:nvPr>
            <p:ph type="title"/>
          </p:nvPr>
        </p:nvSpPr>
        <p:spPr>
          <a:xfrm>
            <a:off x="0" y="99090"/>
            <a:ext cx="12187450" cy="1326321"/>
          </a:xfrm>
          <a:noFill/>
        </p:spPr>
        <p:txBody>
          <a:bodyPr>
            <a:noAutofit/>
          </a:bodyPr>
          <a:lstStyle/>
          <a:p>
            <a:r>
              <a:rPr lang="fr-FR" sz="4800" cap="none" dirty="0">
                <a:latin typeface="+mn-lt"/>
                <a:cs typeface="Calibri" panose="020F0502020204030204" pitchFamily="34" charset="0"/>
              </a:rPr>
              <a:t>Exemple :</a:t>
            </a:r>
            <a:br>
              <a:rPr lang="fr-FR" sz="4800" cap="none" dirty="0">
                <a:latin typeface="+mn-lt"/>
                <a:cs typeface="Calibri" panose="020F0502020204030204" pitchFamily="34" charset="0"/>
              </a:rPr>
            </a:br>
            <a:r>
              <a:rPr lang="fr-FR" sz="4800" cap="none" dirty="0">
                <a:latin typeface="+mn-lt"/>
                <a:cs typeface="Calibri" panose="020F0502020204030204" pitchFamily="34" charset="0"/>
              </a:rPr>
              <a:t> Reconnaissance d’écriture manuscrite</a:t>
            </a:r>
            <a:endParaRPr lang="fr-CA" sz="4800" cap="none" dirty="0">
              <a:latin typeface="+mn-lt"/>
              <a:cs typeface="Calibri" panose="020F0502020204030204" pitchFamily="34" charset="0"/>
            </a:endParaRPr>
          </a:p>
        </p:txBody>
      </p:sp>
    </p:spTree>
    <p:extLst>
      <p:ext uri="{BB962C8B-B14F-4D97-AF65-F5344CB8AC3E}">
        <p14:creationId xmlns:p14="http://schemas.microsoft.com/office/powerpoint/2010/main" val="8357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E2C9CF-208E-4E12-AF0E-2BBC5C43EF71}"/>
              </a:ext>
            </a:extLst>
          </p:cNvPr>
          <p:cNvSpPr>
            <a:spLocks noGrp="1"/>
          </p:cNvSpPr>
          <p:nvPr>
            <p:ph type="title"/>
          </p:nvPr>
        </p:nvSpPr>
        <p:spPr/>
        <p:txBody>
          <a:bodyPr>
            <a:normAutofit/>
          </a:bodyPr>
          <a:lstStyle/>
          <a:p>
            <a:pPr lvl="0"/>
            <a:r>
              <a:rPr lang="fr-FR" sz="6000" cap="none"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Intelligence artificielle</a:t>
            </a:r>
          </a:p>
        </p:txBody>
      </p:sp>
      <p:sp>
        <p:nvSpPr>
          <p:cNvPr id="3" name="Espace réservé du contenu 2">
            <a:extLst>
              <a:ext uri="{FF2B5EF4-FFF2-40B4-BE49-F238E27FC236}">
                <a16:creationId xmlns:a16="http://schemas.microsoft.com/office/drawing/2014/main" id="{892FA01A-47B3-45EA-9FF9-B9C374AB10B4}"/>
              </a:ext>
            </a:extLst>
          </p:cNvPr>
          <p:cNvSpPr>
            <a:spLocks noGrp="1"/>
          </p:cNvSpPr>
          <p:nvPr>
            <p:ph idx="1"/>
          </p:nvPr>
        </p:nvSpPr>
        <p:spPr>
          <a:xfrm>
            <a:off x="913795" y="1842996"/>
            <a:ext cx="10353762" cy="4405404"/>
          </a:xfrm>
        </p:spPr>
        <p:txBody>
          <a:bodyPr>
            <a:noAutofit/>
          </a:bodyPr>
          <a:lstStyle/>
          <a:p>
            <a:pPr marL="0" lvl="0" indent="0" algn="just">
              <a:buNone/>
            </a:pPr>
            <a:r>
              <a:rPr lang="fr-CA" b="1" dirty="0">
                <a:effectLst/>
                <a:latin typeface="Calibri" panose="020F0502020204030204" pitchFamily="34" charset="0"/>
                <a:ea typeface="Calibri" panose="020F0502020204030204" pitchFamily="34" charset="0"/>
                <a:cs typeface="Times New Roman" panose="02020603050405020304" pitchFamily="18" charset="0"/>
              </a:rPr>
              <a:t>Domaine d'étude ayant pour objet la reproduction artificielle des facultés cognitives de l'intelligence humaine dans le but de créer des systèmes ou des machines capables d'exécuter des 	fonctions relevant normalement de celle-ci. </a:t>
            </a:r>
          </a:p>
          <a:p>
            <a:pPr marL="0" lvl="0" indent="0" algn="just">
              <a:buNone/>
            </a:pPr>
            <a:endParaRPr lang="fr-FR" b="1"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r>
              <a:rPr lang="fr-FR" b="1" u="sng" dirty="0">
                <a:effectLst/>
                <a:latin typeface="Calibri" panose="020F0502020204030204" pitchFamily="34" charset="0"/>
                <a:ea typeface="Calibri" panose="020F0502020204030204" pitchFamily="34" charset="0"/>
                <a:cs typeface="Times New Roman" panose="02020603050405020304" pitchFamily="18" charset="0"/>
              </a:rPr>
              <a:t>Autre définition : </a:t>
            </a:r>
          </a:p>
          <a:p>
            <a:pPr algn="just"/>
            <a:endParaRPr lang="fr-FR" b="1"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r>
              <a:rPr lang="fr-CA" b="1" u="sng" dirty="0">
                <a:effectLst/>
                <a:latin typeface="Calibri" panose="020F0502020204030204" pitchFamily="34" charset="0"/>
                <a:ea typeface="Calibri" panose="020F0502020204030204" pitchFamily="34" charset="0"/>
                <a:cs typeface="Times New Roman" panose="02020603050405020304" pitchFamily="18" charset="0"/>
              </a:rPr>
              <a:t>Abréviation : IA</a:t>
            </a:r>
          </a:p>
          <a:p>
            <a:pPr algn="just"/>
            <a:endParaRPr lang="fr-CA" b="1"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r>
              <a:rPr lang="fr-FR" b="1" u="sng" dirty="0">
                <a:effectLst/>
                <a:latin typeface="Calibri" panose="020F0502020204030204" pitchFamily="34" charset="0"/>
                <a:ea typeface="Calibri" panose="020F0502020204030204" pitchFamily="34" charset="0"/>
                <a:cs typeface="Times New Roman" panose="02020603050405020304" pitchFamily="18" charset="0"/>
              </a:rPr>
              <a:t>Exemples : </a:t>
            </a:r>
            <a:r>
              <a:rPr lang="fr-FR" b="1" dirty="0">
                <a:effectLst/>
                <a:latin typeface="Calibri" panose="020F0502020204030204" pitchFamily="34" charset="0"/>
                <a:ea typeface="Calibri" panose="020F0502020204030204" pitchFamily="34" charset="0"/>
                <a:cs typeface="Times New Roman" panose="02020603050405020304" pitchFamily="18" charset="0"/>
              </a:rPr>
              <a:t>Reconnaissance de formes ou d’images, </a:t>
            </a:r>
            <a:r>
              <a:rPr lang="fr-FR" b="1" dirty="0" err="1">
                <a:effectLst/>
                <a:latin typeface="Calibri" panose="020F0502020204030204" pitchFamily="34" charset="0"/>
                <a:ea typeface="Calibri" panose="020F0502020204030204" pitchFamily="34" charset="0"/>
                <a:cs typeface="Times New Roman" panose="02020603050405020304" pitchFamily="18" charset="0"/>
              </a:rPr>
              <a:t>ChatBot</a:t>
            </a:r>
            <a:r>
              <a:rPr lang="fr-FR" b="1" dirty="0">
                <a:effectLst/>
                <a:latin typeface="Calibri" panose="020F0502020204030204" pitchFamily="34" charset="0"/>
                <a:ea typeface="Calibri" panose="020F0502020204030204" pitchFamily="34" charset="0"/>
                <a:cs typeface="Times New Roman" panose="02020603050405020304" pitchFamily="18" charset="0"/>
              </a:rPr>
              <a:t>, Suggestions de prochains films ou d’achats, Siri, Google Home, Alexa,… Ordinateur capable de battre un humain aux échecs,…</a:t>
            </a:r>
          </a:p>
        </p:txBody>
      </p:sp>
      <mc:AlternateContent xmlns:mc="http://schemas.openxmlformats.org/markup-compatibility/2006">
        <mc:Choice xmlns:pslz="http://schemas.microsoft.com/office/powerpoint/2016/slidezoom" Requires="pslz">
          <p:graphicFrame>
            <p:nvGraphicFramePr>
              <p:cNvPr id="5" name="Zoom de diapositive 4">
                <a:extLst>
                  <a:ext uri="{FF2B5EF4-FFF2-40B4-BE49-F238E27FC236}">
                    <a16:creationId xmlns:a16="http://schemas.microsoft.com/office/drawing/2014/main" id="{59917E74-BB83-427E-A898-C522544C1DA3}"/>
                  </a:ext>
                </a:extLst>
              </p:cNvPr>
              <p:cNvGraphicFramePr>
                <a:graphicFrameLocks noChangeAspect="1"/>
              </p:cNvGraphicFramePr>
              <p:nvPr>
                <p:extLst>
                  <p:ext uri="{D42A27DB-BD31-4B8C-83A1-F6EECF244321}">
                    <p14:modId xmlns:p14="http://schemas.microsoft.com/office/powerpoint/2010/main" val="1082916565"/>
                  </p:ext>
                </p:extLst>
              </p:nvPr>
            </p:nvGraphicFramePr>
            <p:xfrm>
              <a:off x="3044113" y="3530670"/>
              <a:ext cx="1365504" cy="768096"/>
            </p:xfrm>
            <a:graphic>
              <a:graphicData uri="http://schemas.microsoft.com/office/powerpoint/2016/slidezoom">
                <pslz:sldZm>
                  <pslz:sldZmObj sldId="295" cId="578097174">
                    <pslz:zmPr id="{CE9B905D-51D6-40E1-A02E-F1BA0E7BEEDF}" returnToParent="0" transitionDur="1000">
                      <p166:blipFill xmlns:p166="http://schemas.microsoft.com/office/powerpoint/2016/6/main">
                        <a:blip r:embed="rId2"/>
                        <a:stretch>
                          <a:fillRect/>
                        </a:stretch>
                      </p166:blipFill>
                      <p166:spPr xmlns:p166="http://schemas.microsoft.com/office/powerpoint/2016/6/main">
                        <a:xfrm>
                          <a:off x="0" y="0"/>
                          <a:ext cx="1365504" cy="768096"/>
                        </a:xfrm>
                        <a:prstGeom prst="rect">
                          <a:avLst/>
                        </a:prstGeom>
                        <a:ln w="3175">
                          <a:solidFill>
                            <a:prstClr val="ltGray"/>
                          </a:solidFill>
                        </a:ln>
                      </p166:spPr>
                    </pslz:zmPr>
                  </pslz:sldZmObj>
                </pslz:sldZm>
              </a:graphicData>
            </a:graphic>
          </p:graphicFrame>
        </mc:Choice>
        <mc:Fallback>
          <p:pic>
            <p:nvPicPr>
              <p:cNvPr id="5" name="Zoom de diapositive 4">
                <a:extLst>
                  <a:ext uri="{FF2B5EF4-FFF2-40B4-BE49-F238E27FC236}">
                    <a16:creationId xmlns:a16="http://schemas.microsoft.com/office/drawing/2014/main" id="{59917E74-BB83-427E-A898-C522544C1DA3}"/>
                  </a:ext>
                </a:extLst>
              </p:cNvPr>
              <p:cNvPicPr>
                <a:picLocks noGrp="1" noRot="1" noChangeAspect="1" noMove="1" noResize="1" noEditPoints="1" noAdjustHandles="1" noChangeArrowheads="1" noChangeShapeType="1"/>
              </p:cNvPicPr>
              <p:nvPr/>
            </p:nvPicPr>
            <p:blipFill>
              <a:blip r:embed="rId2"/>
              <a:stretch>
                <a:fillRect/>
              </a:stretch>
            </p:blipFill>
            <p:spPr>
              <a:xfrm>
                <a:off x="3044113" y="3530670"/>
                <a:ext cx="1365504" cy="768096"/>
              </a:xfrm>
              <a:prstGeom prst="rect">
                <a:avLst/>
              </a:prstGeom>
              <a:ln w="3175">
                <a:solidFill>
                  <a:prstClr val="ltGray"/>
                </a:solidFill>
              </a:ln>
            </p:spPr>
          </p:pic>
        </mc:Fallback>
      </mc:AlternateContent>
    </p:spTree>
    <p:extLst>
      <p:ext uri="{BB962C8B-B14F-4D97-AF65-F5344CB8AC3E}">
        <p14:creationId xmlns:p14="http://schemas.microsoft.com/office/powerpoint/2010/main" val="335401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E2C9CF-208E-4E12-AF0E-2BBC5C43EF71}"/>
              </a:ext>
            </a:extLst>
          </p:cNvPr>
          <p:cNvSpPr>
            <a:spLocks noGrp="1"/>
          </p:cNvSpPr>
          <p:nvPr>
            <p:ph type="title"/>
          </p:nvPr>
        </p:nvSpPr>
        <p:spPr/>
        <p:txBody>
          <a:bodyPr>
            <a:noAutofit/>
          </a:bodyPr>
          <a:lstStyle/>
          <a:p>
            <a:pPr lvl="0"/>
            <a:r>
              <a:rPr lang="fr-FR" sz="4800" cap="none" dirty="0">
                <a:effectLst/>
                <a:latin typeface="+mn-lt"/>
                <a:ea typeface="Calibri" panose="020F0502020204030204" pitchFamily="34" charset="0"/>
                <a:cs typeface="Times New Roman" panose="02020603050405020304" pitchFamily="18" charset="0"/>
              </a:rPr>
              <a:t>Réseau de neurones artificiels</a:t>
            </a:r>
            <a:endParaRPr lang="fr-CA" sz="4800" cap="none" dirty="0">
              <a:effectLst/>
              <a:latin typeface="+mn-lt"/>
              <a:ea typeface="Calibri" panose="020F0502020204030204" pitchFamily="34" charset="0"/>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892FA01A-47B3-45EA-9FF9-B9C374AB10B4}"/>
              </a:ext>
            </a:extLst>
          </p:cNvPr>
          <p:cNvSpPr>
            <a:spLocks noGrp="1"/>
          </p:cNvSpPr>
          <p:nvPr>
            <p:ph idx="1"/>
          </p:nvPr>
        </p:nvSpPr>
        <p:spPr>
          <a:xfrm>
            <a:off x="913795" y="2096064"/>
            <a:ext cx="10353762" cy="4152336"/>
          </a:xfrm>
        </p:spPr>
        <p:txBody>
          <a:bodyPr>
            <a:normAutofit/>
          </a:bodyPr>
          <a:lstStyle/>
          <a:p>
            <a:pPr marL="0" lvl="0" indent="0" algn="just">
              <a:buNone/>
            </a:pPr>
            <a:r>
              <a:rPr lang="fr-CA" b="1" dirty="0">
                <a:effectLst/>
                <a:latin typeface="Calibri" panose="020F0502020204030204" pitchFamily="34" charset="0"/>
                <a:ea typeface="Calibri" panose="020F0502020204030204" pitchFamily="34" charset="0"/>
                <a:cs typeface="Times New Roman" panose="02020603050405020304" pitchFamily="18" charset="0"/>
              </a:rPr>
              <a:t>Ensemble organisé de neurones artificiels interconnectés, créé dans le but de pouvoir effectuer des opérations complexes ou de résoudre des problèmes difficiles grâce à un mécanisme d'apprentissage lui permettant d'acquérir une forme d'intelligence. </a:t>
            </a:r>
          </a:p>
          <a:p>
            <a:pPr marL="0" lvl="0" indent="0" algn="just">
              <a:buNone/>
            </a:pPr>
            <a:endParaRPr lang="fr-CA"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buNone/>
            </a:pPr>
            <a:r>
              <a:rPr lang="fr-CA" u="sng" dirty="0">
                <a:effectLst/>
                <a:latin typeface="Calibri" panose="020F0502020204030204" pitchFamily="34" charset="0"/>
                <a:ea typeface="Calibri" panose="020F0502020204030204" pitchFamily="34" charset="0"/>
                <a:cs typeface="Times New Roman" panose="02020603050405020304" pitchFamily="18" charset="0"/>
              </a:rPr>
              <a:t>Explication :  </a:t>
            </a:r>
          </a:p>
        </p:txBody>
      </p:sp>
    </p:spTree>
    <p:extLst>
      <p:ext uri="{BB962C8B-B14F-4D97-AF65-F5344CB8AC3E}">
        <p14:creationId xmlns:p14="http://schemas.microsoft.com/office/powerpoint/2010/main" val="120298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E2C9CF-208E-4E12-AF0E-2BBC5C43EF71}"/>
              </a:ext>
            </a:extLst>
          </p:cNvPr>
          <p:cNvSpPr>
            <a:spLocks noGrp="1"/>
          </p:cNvSpPr>
          <p:nvPr>
            <p:ph type="title"/>
          </p:nvPr>
        </p:nvSpPr>
        <p:spPr/>
        <p:txBody>
          <a:bodyPr>
            <a:normAutofit fontScale="90000"/>
          </a:bodyPr>
          <a:lstStyle/>
          <a:p>
            <a:pPr marL="0" lvl="0" indent="0">
              <a:buNone/>
            </a:pPr>
            <a:r>
              <a:rPr lang="fr-FR" sz="6000" cap="none"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Apprentissage automatique</a:t>
            </a:r>
          </a:p>
        </p:txBody>
      </p:sp>
      <p:sp>
        <p:nvSpPr>
          <p:cNvPr id="3" name="Espace réservé du contenu 2">
            <a:extLst>
              <a:ext uri="{FF2B5EF4-FFF2-40B4-BE49-F238E27FC236}">
                <a16:creationId xmlns:a16="http://schemas.microsoft.com/office/drawing/2014/main" id="{892FA01A-47B3-45EA-9FF9-B9C374AB10B4}"/>
              </a:ext>
            </a:extLst>
          </p:cNvPr>
          <p:cNvSpPr>
            <a:spLocks noGrp="1"/>
          </p:cNvSpPr>
          <p:nvPr>
            <p:ph idx="1"/>
          </p:nvPr>
        </p:nvSpPr>
        <p:spPr>
          <a:xfrm>
            <a:off x="913795" y="2096064"/>
            <a:ext cx="10353762" cy="4152336"/>
          </a:xfrm>
        </p:spPr>
        <p:txBody>
          <a:bodyPr>
            <a:normAutofit fontScale="85000" lnSpcReduction="10000"/>
          </a:bodyPr>
          <a:lstStyle/>
          <a:p>
            <a:pPr marL="0" lvl="0" indent="0" algn="just">
              <a:buNone/>
            </a:pPr>
            <a:r>
              <a:rPr lang="fr-CA" sz="2400" dirty="0">
                <a:effectLst/>
                <a:latin typeface="Calibri" panose="020F0502020204030204" pitchFamily="34" charset="0"/>
                <a:ea typeface="Calibri" panose="020F0502020204030204" pitchFamily="34" charset="0"/>
                <a:cs typeface="Times New Roman" panose="02020603050405020304" pitchFamily="18" charset="0"/>
              </a:rPr>
              <a:t>Mode d'apprentissage par lequel un agent évalue et améliore ses performances et son efficacité sans que son programme soit modifié, en acquérant de nouvelles connaissances et aptitudes à partir de données et/ou en réorganisant celles qu'il possède déjà. </a:t>
            </a:r>
          </a:p>
          <a:p>
            <a:pPr marL="0" lvl="0" indent="0" algn="just">
              <a:buNone/>
            </a:pP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r>
              <a:rPr lang="fr-FR" sz="2400" u="sng" dirty="0">
                <a:effectLst/>
                <a:latin typeface="Calibri" panose="020F0502020204030204" pitchFamily="34" charset="0"/>
                <a:ea typeface="Calibri" panose="020F0502020204030204" pitchFamily="34" charset="0"/>
                <a:cs typeface="Times New Roman" panose="02020603050405020304" pitchFamily="18" charset="0"/>
              </a:rPr>
              <a:t>Explication:</a:t>
            </a:r>
            <a:r>
              <a:rPr lang="fr-FR" sz="2400" dirty="0">
                <a:effectLst/>
                <a:latin typeface="Calibri" panose="020F0502020204030204" pitchFamily="34" charset="0"/>
                <a:ea typeface="Calibri" panose="020F0502020204030204" pitchFamily="34" charset="0"/>
                <a:cs typeface="Times New Roman" panose="02020603050405020304" pitchFamily="18" charset="0"/>
              </a:rPr>
              <a:t> </a:t>
            </a:r>
            <a:r>
              <a:rPr lang="fr-CA" sz="2400" dirty="0">
                <a:effectLst/>
                <a:latin typeface="Calibri" panose="020F0502020204030204" pitchFamily="34" charset="0"/>
                <a:ea typeface="Calibri" panose="020F0502020204030204" pitchFamily="34" charset="0"/>
                <a:cs typeface="Times New Roman" panose="02020603050405020304" pitchFamily="18" charset="0"/>
              </a:rPr>
              <a:t>qui se fonde sur des approches mathématiques et statistiques pour donner aux ordinateurs la capacité d'« apprendre » à partir de données, c'est-à-dire d'améliorer leurs performances à résoudre des tâches sans être explicitement programmés pour chacune.</a:t>
            </a:r>
            <a:br>
              <a:rPr lang="fr-CA" sz="2400" dirty="0">
                <a:effectLst/>
                <a:latin typeface="Calibri" panose="020F0502020204030204" pitchFamily="34" charset="0"/>
                <a:ea typeface="Calibri" panose="020F0502020204030204" pitchFamily="34" charset="0"/>
                <a:cs typeface="Times New Roman" panose="02020603050405020304" pitchFamily="18" charset="0"/>
              </a:rPr>
            </a:br>
            <a:r>
              <a:rPr lang="fr-CA" sz="24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gn="just">
              <a:buNone/>
            </a:pPr>
            <a:r>
              <a:rPr lang="fr-CA" sz="2400" u="sng" dirty="0">
                <a:effectLst/>
                <a:latin typeface="Calibri" panose="020F0502020204030204" pitchFamily="34" charset="0"/>
                <a:ea typeface="Calibri" panose="020F0502020204030204" pitchFamily="34" charset="0"/>
                <a:cs typeface="Times New Roman" panose="02020603050405020304" pitchFamily="18" charset="0"/>
              </a:rPr>
              <a:t>Exemples :</a:t>
            </a:r>
            <a:r>
              <a:rPr lang="fr-CA" sz="2400" dirty="0">
                <a:effectLst/>
                <a:latin typeface="Calibri" panose="020F0502020204030204" pitchFamily="34" charset="0"/>
                <a:ea typeface="Calibri" panose="020F0502020204030204" pitchFamily="34" charset="0"/>
                <a:cs typeface="Times New Roman" panose="02020603050405020304" pitchFamily="18" charset="0"/>
              </a:rPr>
              <a:t> Classifier des photos de chats et de chiens, à partir de nombreuses photos de chats et de chiens (apprentissage supervisé), entraîner un robot à marcher et le laissant faire (apprentissage par renforcement), </a:t>
            </a:r>
            <a:r>
              <a:rPr lang="fr-CA" sz="2400" dirty="0" err="1">
                <a:effectLst/>
                <a:latin typeface="Calibri" panose="020F0502020204030204" pitchFamily="34" charset="0"/>
                <a:ea typeface="Calibri" panose="020F0502020204030204" pitchFamily="34" charset="0"/>
                <a:cs typeface="Times New Roman" panose="02020603050405020304" pitchFamily="18" charset="0"/>
              </a:rPr>
              <a:t>etc</a:t>
            </a:r>
            <a:endParaRPr lang="fr-CA"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134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E2C9CF-208E-4E12-AF0E-2BBC5C43EF71}"/>
              </a:ext>
            </a:extLst>
          </p:cNvPr>
          <p:cNvSpPr>
            <a:spLocks noGrp="1"/>
          </p:cNvSpPr>
          <p:nvPr>
            <p:ph type="title"/>
          </p:nvPr>
        </p:nvSpPr>
        <p:spPr/>
        <p:txBody>
          <a:bodyPr>
            <a:normAutofit fontScale="90000"/>
          </a:bodyPr>
          <a:lstStyle/>
          <a:p>
            <a:pPr marL="0" lvl="0" indent="0">
              <a:buNone/>
            </a:pPr>
            <a:r>
              <a:rPr lang="fr-FR" sz="6000" cap="none" dirty="0">
                <a:effectLst/>
                <a:latin typeface="+mn-lt"/>
                <a:ea typeface="Calibri" panose="020F0502020204030204" pitchFamily="34" charset="0"/>
                <a:cs typeface="Times New Roman" panose="02020603050405020304" pitchFamily="18" charset="0"/>
              </a:rPr>
              <a:t>Algorithme d’apprentissage</a:t>
            </a:r>
            <a:endParaRPr lang="fr-CA" sz="6000" cap="none" dirty="0">
              <a:effectLst/>
              <a:latin typeface="+mn-lt"/>
              <a:ea typeface="Calibri" panose="020F0502020204030204" pitchFamily="34" charset="0"/>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892FA01A-47B3-45EA-9FF9-B9C374AB10B4}"/>
              </a:ext>
            </a:extLst>
          </p:cNvPr>
          <p:cNvSpPr>
            <a:spLocks noGrp="1"/>
          </p:cNvSpPr>
          <p:nvPr>
            <p:ph idx="1"/>
          </p:nvPr>
        </p:nvSpPr>
        <p:spPr>
          <a:xfrm>
            <a:off x="913795" y="2096064"/>
            <a:ext cx="10353762" cy="4405404"/>
          </a:xfrm>
        </p:spPr>
        <p:txBody>
          <a:bodyPr>
            <a:normAutofit/>
          </a:bodyPr>
          <a:lstStyle/>
          <a:p>
            <a:pPr marL="0" indent="0" algn="just">
              <a:buNone/>
            </a:pPr>
            <a:r>
              <a:rPr lang="fr-CA" dirty="0">
                <a:effectLst/>
                <a:latin typeface="Calibri" panose="020F0502020204030204" pitchFamily="34" charset="0"/>
                <a:cs typeface="Calibri" panose="020F0502020204030204" pitchFamily="34" charset="0"/>
              </a:rPr>
              <a:t>Algorithme qui a pour but de modifier le comportement d'un robot, d'un agent ou d’un réseau de neurones artificiels à partir d'un nombre important de données d'apprentissage tirées d'un ensemble de mégadonnées. </a:t>
            </a:r>
          </a:p>
          <a:p>
            <a:pPr marL="0" indent="0" algn="just">
              <a:buNone/>
            </a:pPr>
            <a:endParaRPr lang="fr-CA" dirty="0">
              <a:effectLst/>
              <a:latin typeface="Calibri" panose="020F0502020204030204" pitchFamily="34" charset="0"/>
              <a:cs typeface="Calibri" panose="020F0502020204030204" pitchFamily="34" charset="0"/>
            </a:endParaRPr>
          </a:p>
          <a:p>
            <a:pPr marL="0" indent="0" algn="just">
              <a:buNone/>
            </a:pPr>
            <a:r>
              <a:rPr lang="fr-CA" u="sng" dirty="0">
                <a:effectLst/>
                <a:latin typeface="Calibri" panose="020F0502020204030204" pitchFamily="34" charset="0"/>
                <a:cs typeface="Calibri" panose="020F0502020204030204" pitchFamily="34" charset="0"/>
              </a:rPr>
              <a:t>Explication : </a:t>
            </a:r>
            <a:r>
              <a:rPr lang="fr-CA" dirty="0">
                <a:effectLst/>
                <a:latin typeface="Calibri" panose="020F0502020204030204" pitchFamily="34" charset="0"/>
                <a:cs typeface="Calibri" panose="020F0502020204030204" pitchFamily="34" charset="0"/>
              </a:rPr>
              <a:t>Algorithme (programme) utilisé pour entraîner un réseau de neurones artificiels à réaliser des tâches particulières (classifier des images, reconnaître un objet dans une image, prédire la température, …) à partir de beaucoup de données.</a:t>
            </a:r>
          </a:p>
        </p:txBody>
      </p:sp>
    </p:spTree>
    <p:extLst>
      <p:ext uri="{BB962C8B-B14F-4D97-AF65-F5344CB8AC3E}">
        <p14:creationId xmlns:p14="http://schemas.microsoft.com/office/powerpoint/2010/main" val="26339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E2C9CF-208E-4E12-AF0E-2BBC5C43EF71}"/>
              </a:ext>
            </a:extLst>
          </p:cNvPr>
          <p:cNvSpPr>
            <a:spLocks noGrp="1"/>
          </p:cNvSpPr>
          <p:nvPr>
            <p:ph type="title"/>
          </p:nvPr>
        </p:nvSpPr>
        <p:spPr/>
        <p:txBody>
          <a:bodyPr>
            <a:normAutofit/>
          </a:bodyPr>
          <a:lstStyle/>
          <a:p>
            <a:r>
              <a:rPr lang="fr-CA" sz="6000" cap="none" dirty="0">
                <a:latin typeface="+mn-lt"/>
              </a:rPr>
              <a:t>Reconnaissance d’images</a:t>
            </a:r>
          </a:p>
        </p:txBody>
      </p:sp>
      <p:sp>
        <p:nvSpPr>
          <p:cNvPr id="3" name="Espace réservé du contenu 2">
            <a:extLst>
              <a:ext uri="{FF2B5EF4-FFF2-40B4-BE49-F238E27FC236}">
                <a16:creationId xmlns:a16="http://schemas.microsoft.com/office/drawing/2014/main" id="{892FA01A-47B3-45EA-9FF9-B9C374AB10B4}"/>
              </a:ext>
            </a:extLst>
          </p:cNvPr>
          <p:cNvSpPr>
            <a:spLocks noGrp="1"/>
          </p:cNvSpPr>
          <p:nvPr>
            <p:ph idx="1"/>
          </p:nvPr>
        </p:nvSpPr>
        <p:spPr/>
        <p:txBody>
          <a:bodyPr>
            <a:normAutofit/>
          </a:bodyPr>
          <a:lstStyle/>
          <a:p>
            <a:pPr marL="0" indent="0" algn="just">
              <a:buNone/>
            </a:pPr>
            <a:r>
              <a:rPr lang="fr-CA" sz="2400" b="1" dirty="0">
                <a:latin typeface="Calibri" panose="020F0502020204030204" pitchFamily="34" charset="0"/>
                <a:cs typeface="Calibri" panose="020F0502020204030204" pitchFamily="34" charset="0"/>
              </a:rPr>
              <a:t>Technique qui fait appel aux méthodes appliquées en reconnaissance des formes et qui permet à un système informatique de reconnaître automatiquement le contenu d'une image qui lui est soumise. </a:t>
            </a:r>
          </a:p>
          <a:p>
            <a:pPr marL="0" indent="0">
              <a:buNone/>
            </a:pPr>
            <a:endParaRPr lang="fr-CA" sz="2400" b="1" dirty="0">
              <a:latin typeface="Calibri" panose="020F0502020204030204" pitchFamily="34" charset="0"/>
              <a:cs typeface="Calibri" panose="020F0502020204030204" pitchFamily="34" charset="0"/>
            </a:endParaRPr>
          </a:p>
          <a:p>
            <a:pPr marL="0" indent="0">
              <a:buNone/>
            </a:pPr>
            <a:r>
              <a:rPr lang="fr-CA" sz="2400" b="1" u="sng" dirty="0">
                <a:latin typeface="Calibri" panose="020F0502020204030204" pitchFamily="34" charset="0"/>
                <a:cs typeface="Calibri" panose="020F0502020204030204" pitchFamily="34" charset="0"/>
              </a:rPr>
              <a:t>Exemples </a:t>
            </a:r>
            <a:r>
              <a:rPr lang="fr-CA" sz="2400" b="1" dirty="0">
                <a:latin typeface="Calibri" panose="020F0502020204030204" pitchFamily="34" charset="0"/>
                <a:cs typeface="Calibri" panose="020F0502020204030204" pitchFamily="34" charset="0"/>
              </a:rPr>
              <a:t>: identifier un visage ou un objet, de déterminer le nombre de personnes dans un groupe, la race d'un chien sur une photo, …</a:t>
            </a:r>
          </a:p>
        </p:txBody>
      </p:sp>
    </p:spTree>
    <p:extLst>
      <p:ext uri="{BB962C8B-B14F-4D97-AF65-F5344CB8AC3E}">
        <p14:creationId xmlns:p14="http://schemas.microsoft.com/office/powerpoint/2010/main" val="115682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E2C9CF-208E-4E12-AF0E-2BBC5C43EF71}"/>
              </a:ext>
            </a:extLst>
          </p:cNvPr>
          <p:cNvSpPr>
            <a:spLocks noGrp="1"/>
          </p:cNvSpPr>
          <p:nvPr>
            <p:ph type="title"/>
          </p:nvPr>
        </p:nvSpPr>
        <p:spPr/>
        <p:txBody>
          <a:bodyPr>
            <a:normAutofit/>
          </a:bodyPr>
          <a:lstStyle/>
          <a:p>
            <a:r>
              <a:rPr lang="fr-CA" sz="6000" cap="none" dirty="0">
                <a:latin typeface="+mn-lt"/>
              </a:rPr>
              <a:t>Biais algorithmique</a:t>
            </a:r>
          </a:p>
        </p:txBody>
      </p:sp>
      <p:sp>
        <p:nvSpPr>
          <p:cNvPr id="3" name="Espace réservé du contenu 2">
            <a:extLst>
              <a:ext uri="{FF2B5EF4-FFF2-40B4-BE49-F238E27FC236}">
                <a16:creationId xmlns:a16="http://schemas.microsoft.com/office/drawing/2014/main" id="{892FA01A-47B3-45EA-9FF9-B9C374AB10B4}"/>
              </a:ext>
            </a:extLst>
          </p:cNvPr>
          <p:cNvSpPr>
            <a:spLocks noGrp="1"/>
          </p:cNvSpPr>
          <p:nvPr>
            <p:ph idx="1"/>
          </p:nvPr>
        </p:nvSpPr>
        <p:spPr>
          <a:xfrm>
            <a:off x="913795" y="2096064"/>
            <a:ext cx="10353762" cy="4240728"/>
          </a:xfrm>
        </p:spPr>
        <p:txBody>
          <a:bodyPr>
            <a:normAutofit/>
          </a:bodyPr>
          <a:lstStyle/>
          <a:p>
            <a:pPr marL="0" indent="0">
              <a:buNone/>
            </a:pPr>
            <a:r>
              <a:rPr lang="fr-CA" sz="2400" b="1" dirty="0">
                <a:latin typeface="Calibri" panose="020F0502020204030204" pitchFamily="34" charset="0"/>
                <a:cs typeface="Calibri" panose="020F0502020204030204" pitchFamily="34" charset="0"/>
              </a:rPr>
              <a:t>Un biais algorithmique est le fait que le résultat d'un algorithme ne soit pas neutre, loyal ou équitable.</a:t>
            </a:r>
          </a:p>
          <a:p>
            <a:pPr marL="0" indent="0">
              <a:buNone/>
            </a:pPr>
            <a:endParaRPr lang="fr-CA" sz="2400" b="1" dirty="0">
              <a:latin typeface="Calibri" panose="020F0502020204030204" pitchFamily="34" charset="0"/>
              <a:cs typeface="Calibri" panose="020F0502020204030204" pitchFamily="34" charset="0"/>
            </a:endParaRPr>
          </a:p>
          <a:p>
            <a:pPr marL="0" indent="0">
              <a:buNone/>
            </a:pPr>
            <a:r>
              <a:rPr lang="fr-CA" sz="2400" b="1" dirty="0">
                <a:latin typeface="Calibri" panose="020F0502020204030204" pitchFamily="34" charset="0"/>
                <a:cs typeface="Calibri" panose="020F0502020204030204" pitchFamily="34" charset="0"/>
              </a:rPr>
              <a:t>Exemple : entraîner un modèle de classification de photos (Chat et Chien). Si toutes les chats sont blancs et tous les chiens sont gris sur les photos, le modèle risque de reconnaître une photo de chat gris comme étant une photo de chien.</a:t>
            </a:r>
          </a:p>
          <a:p>
            <a:pPr marL="0" indent="0">
              <a:buNone/>
            </a:pPr>
            <a:endParaRPr lang="fr-CA" sz="2400" b="1" dirty="0">
              <a:latin typeface="Calibri" panose="020F0502020204030204" pitchFamily="34" charset="0"/>
              <a:cs typeface="Calibri" panose="020F0502020204030204" pitchFamily="34" charset="0"/>
            </a:endParaRPr>
          </a:p>
          <a:p>
            <a:pPr marL="0" indent="0">
              <a:buNone/>
            </a:pPr>
            <a:r>
              <a:rPr lang="fr-CA" sz="2400" b="1" dirty="0">
                <a:latin typeface="Calibri" panose="020F0502020204030204" pitchFamily="34" charset="0"/>
                <a:cs typeface="Calibri" panose="020F0502020204030204" pitchFamily="34" charset="0"/>
              </a:rPr>
              <a:t>Pouvez-vous donner des exemples ou cela pourrait se produire?</a:t>
            </a:r>
          </a:p>
        </p:txBody>
      </p:sp>
    </p:spTree>
    <p:extLst>
      <p:ext uri="{BB962C8B-B14F-4D97-AF65-F5344CB8AC3E}">
        <p14:creationId xmlns:p14="http://schemas.microsoft.com/office/powerpoint/2010/main" val="527610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89E36D-895E-8A4B-A5D8-1F802A32BA39}"/>
              </a:ext>
            </a:extLst>
          </p:cNvPr>
          <p:cNvSpPr>
            <a:spLocks noGrp="1"/>
          </p:cNvSpPr>
          <p:nvPr>
            <p:ph type="title"/>
          </p:nvPr>
        </p:nvSpPr>
        <p:spPr/>
        <p:txBody>
          <a:bodyPr/>
          <a:lstStyle/>
          <a:p>
            <a:r>
              <a:rPr lang="fr-CA" dirty="0"/>
              <a:t>Humain VS Machine</a:t>
            </a:r>
          </a:p>
        </p:txBody>
      </p:sp>
      <mc:AlternateContent xmlns:mc="http://schemas.openxmlformats.org/markup-compatibility/2006">
        <mc:Choice xmlns:a14="http://schemas.microsoft.com/office/drawing/2010/main" Requires="a14">
          <p:sp>
            <p:nvSpPr>
              <p:cNvPr id="3" name="Espace réservé du contenu 2">
                <a:extLst>
                  <a:ext uri="{FF2B5EF4-FFF2-40B4-BE49-F238E27FC236}">
                    <a16:creationId xmlns:a16="http://schemas.microsoft.com/office/drawing/2014/main" id="{583CA5F3-6ADD-0F4D-90A5-4DA50A222092}"/>
                  </a:ext>
                </a:extLst>
              </p:cNvPr>
              <p:cNvSpPr>
                <a:spLocks noGrp="1"/>
              </p:cNvSpPr>
              <p:nvPr>
                <p:ph idx="1"/>
              </p:nvPr>
            </p:nvSpPr>
            <p:spPr/>
            <p:txBody>
              <a:bodyPr/>
              <a:lstStyle/>
              <a:p>
                <a:r>
                  <a:rPr lang="fr-CA" dirty="0">
                    <a:hlinkClick r:id="rId2"/>
                  </a:rPr>
                  <a:t>https://ide.mblock.cc/</a:t>
                </a:r>
                <a:endParaRPr lang="fr-CA" dirty="0"/>
              </a:p>
              <a:p>
                <a:pPr marL="0" indent="0">
                  <a:buNone/>
                </a:pPr>
                <a:r>
                  <a:rPr lang="fr-CA" dirty="0" err="1"/>
                  <a:t>TicTacToe</a:t>
                </a:r>
                <a:r>
                  <a:rPr lang="fr-CA" dirty="0"/>
                  <a:t> : 512 jeux possibles</a:t>
                </a:r>
              </a:p>
              <a:p>
                <a:endParaRPr lang="fr-CA" dirty="0"/>
              </a:p>
              <a:p>
                <a:endParaRPr lang="fr-CA" dirty="0"/>
              </a:p>
              <a:p>
                <a:endParaRPr lang="fr-CA" dirty="0"/>
              </a:p>
              <a:p>
                <a:r>
                  <a:rPr lang="fr-CA" dirty="0"/>
                  <a:t>Échecs</a:t>
                </a:r>
              </a:p>
              <a:p>
                <a:pPr marL="0" indent="0">
                  <a:buNone/>
                </a:pPr>
                <a14:m>
                  <m:oMath xmlns:m="http://schemas.openxmlformats.org/officeDocument/2006/math">
                    <m:sSup>
                      <m:sSupPr>
                        <m:ctrlPr>
                          <a:rPr lang="fr-CA" b="0" i="1" smtClean="0">
                            <a:latin typeface="Cambria Math" panose="02040503050406030204" pitchFamily="18" charset="0"/>
                          </a:rPr>
                        </m:ctrlPr>
                      </m:sSupPr>
                      <m:e>
                        <m:r>
                          <a:rPr lang="fr-CA" b="0" i="1" smtClean="0">
                            <a:latin typeface="Cambria Math" panose="02040503050406030204" pitchFamily="18" charset="0"/>
                          </a:rPr>
                          <m:t>10</m:t>
                        </m:r>
                      </m:e>
                      <m:sup>
                        <m:r>
                          <a:rPr lang="fr-CA" b="0" i="1" smtClean="0">
                            <a:latin typeface="Cambria Math" panose="02040503050406030204" pitchFamily="18" charset="0"/>
                          </a:rPr>
                          <m:t>120</m:t>
                        </m:r>
                      </m:sup>
                    </m:sSup>
                  </m:oMath>
                </a14:m>
                <a:r>
                  <a:rPr lang="fr-CA" dirty="0"/>
                  <a:t> coups possibles (à discuter..)</a:t>
                </a:r>
              </a:p>
              <a:p>
                <a:endParaRPr lang="fr-CA" dirty="0"/>
              </a:p>
            </p:txBody>
          </p:sp>
        </mc:Choice>
        <mc:Fallback>
          <p:sp>
            <p:nvSpPr>
              <p:cNvPr id="3" name="Espace réservé du contenu 2">
                <a:extLst>
                  <a:ext uri="{FF2B5EF4-FFF2-40B4-BE49-F238E27FC236}">
                    <a16:creationId xmlns:a16="http://schemas.microsoft.com/office/drawing/2014/main" id="{583CA5F3-6ADD-0F4D-90A5-4DA50A222092}"/>
                  </a:ext>
                </a:extLst>
              </p:cNvPr>
              <p:cNvSpPr>
                <a:spLocks noGrp="1" noRot="1" noChangeAspect="1" noMove="1" noResize="1" noEditPoints="1" noAdjustHandles="1" noChangeArrowheads="1" noChangeShapeType="1" noTextEdit="1"/>
              </p:cNvSpPr>
              <p:nvPr>
                <p:ph idx="1"/>
              </p:nvPr>
            </p:nvSpPr>
            <p:spPr>
              <a:blipFill>
                <a:blip r:embed="rId3"/>
                <a:stretch>
                  <a:fillRect l="-735" t="-342"/>
                </a:stretch>
              </a:blipFill>
            </p:spPr>
            <p:txBody>
              <a:bodyPr/>
              <a:lstStyle/>
              <a:p>
                <a:r>
                  <a:rPr lang="fr-CA">
                    <a:noFill/>
                  </a:rPr>
                  <a:t> </a:t>
                </a:r>
              </a:p>
            </p:txBody>
          </p:sp>
        </mc:Fallback>
      </mc:AlternateContent>
      <p:pic>
        <p:nvPicPr>
          <p:cNvPr id="5" name="Image 4" descr="First move of a chess game">
            <a:extLst>
              <a:ext uri="{FF2B5EF4-FFF2-40B4-BE49-F238E27FC236}">
                <a16:creationId xmlns:a16="http://schemas.microsoft.com/office/drawing/2014/main" id="{7B442DDF-EFFE-594C-BD0E-39C42F343E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1780" y="3073400"/>
            <a:ext cx="6421592" cy="3784600"/>
          </a:xfrm>
          <a:prstGeom prst="rect">
            <a:avLst/>
          </a:prstGeom>
        </p:spPr>
      </p:pic>
    </p:spTree>
    <p:extLst>
      <p:ext uri="{BB962C8B-B14F-4D97-AF65-F5344CB8AC3E}">
        <p14:creationId xmlns:p14="http://schemas.microsoft.com/office/powerpoint/2010/main" val="250572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A62605-5864-EA45-93E5-DDAE1D21441C}"/>
              </a:ext>
            </a:extLst>
          </p:cNvPr>
          <p:cNvSpPr>
            <a:spLocks noGrp="1"/>
          </p:cNvSpPr>
          <p:nvPr>
            <p:ph type="title"/>
          </p:nvPr>
        </p:nvSpPr>
        <p:spPr>
          <a:xfrm>
            <a:off x="-3556605" y="101600"/>
            <a:ext cx="10353761" cy="1326321"/>
          </a:xfrm>
        </p:spPr>
        <p:txBody>
          <a:bodyPr/>
          <a:lstStyle/>
          <a:p>
            <a:r>
              <a:rPr lang="fr-CA" dirty="0" err="1"/>
              <a:t>MiniMax</a:t>
            </a:r>
            <a:endParaRPr lang="fr-CA" dirty="0"/>
          </a:p>
        </p:txBody>
      </p:sp>
      <p:sp>
        <p:nvSpPr>
          <p:cNvPr id="7" name="Espace réservé du contenu 6">
            <a:extLst>
              <a:ext uri="{FF2B5EF4-FFF2-40B4-BE49-F238E27FC236}">
                <a16:creationId xmlns:a16="http://schemas.microsoft.com/office/drawing/2014/main" id="{6C0B1BDE-6AA3-9E41-B2A9-16A24C347B01}"/>
              </a:ext>
            </a:extLst>
          </p:cNvPr>
          <p:cNvSpPr>
            <a:spLocks noGrp="1"/>
          </p:cNvSpPr>
          <p:nvPr>
            <p:ph idx="1"/>
          </p:nvPr>
        </p:nvSpPr>
        <p:spPr>
          <a:xfrm>
            <a:off x="577516" y="1241659"/>
            <a:ext cx="10690041" cy="5111015"/>
          </a:xfrm>
        </p:spPr>
        <p:txBody>
          <a:bodyPr/>
          <a:lstStyle/>
          <a:p>
            <a:endParaRPr lang="fr-CA" dirty="0"/>
          </a:p>
        </p:txBody>
      </p:sp>
      <p:sp>
        <p:nvSpPr>
          <p:cNvPr id="8" name="Rectangle : coins arrondis 7">
            <a:extLst>
              <a:ext uri="{FF2B5EF4-FFF2-40B4-BE49-F238E27FC236}">
                <a16:creationId xmlns:a16="http://schemas.microsoft.com/office/drawing/2014/main" id="{B8B6B169-D9C8-C148-9314-6904E0FE1C0D}"/>
              </a:ext>
            </a:extLst>
          </p:cNvPr>
          <p:cNvSpPr/>
          <p:nvPr/>
        </p:nvSpPr>
        <p:spPr>
          <a:xfrm>
            <a:off x="5056471" y="1427921"/>
            <a:ext cx="2079057" cy="747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1</a:t>
            </a:r>
            <a:r>
              <a:rPr lang="fr-CA" baseline="30000" dirty="0"/>
              <a:t>er</a:t>
            </a:r>
            <a:r>
              <a:rPr lang="fr-CA" dirty="0"/>
              <a:t> coup</a:t>
            </a:r>
          </a:p>
        </p:txBody>
      </p:sp>
      <p:sp>
        <p:nvSpPr>
          <p:cNvPr id="9" name="Rectangle : coins arrondis 8">
            <a:extLst>
              <a:ext uri="{FF2B5EF4-FFF2-40B4-BE49-F238E27FC236}">
                <a16:creationId xmlns:a16="http://schemas.microsoft.com/office/drawing/2014/main" id="{260E7A6E-2E5B-0A45-889F-5FF57977AAB0}"/>
              </a:ext>
            </a:extLst>
          </p:cNvPr>
          <p:cNvSpPr/>
          <p:nvPr/>
        </p:nvSpPr>
        <p:spPr>
          <a:xfrm>
            <a:off x="2302996" y="2567980"/>
            <a:ext cx="2079057" cy="747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2</a:t>
            </a:r>
            <a:r>
              <a:rPr lang="fr-CA" baseline="30000" dirty="0"/>
              <a:t>e</a:t>
            </a:r>
            <a:r>
              <a:rPr lang="fr-CA" dirty="0"/>
              <a:t> coup V1</a:t>
            </a:r>
          </a:p>
        </p:txBody>
      </p:sp>
      <p:sp>
        <p:nvSpPr>
          <p:cNvPr id="10" name="Rectangle : coins arrondis 9">
            <a:extLst>
              <a:ext uri="{FF2B5EF4-FFF2-40B4-BE49-F238E27FC236}">
                <a16:creationId xmlns:a16="http://schemas.microsoft.com/office/drawing/2014/main" id="{B0AF5C3D-5A68-514E-9E00-F9860B79C105}"/>
              </a:ext>
            </a:extLst>
          </p:cNvPr>
          <p:cNvSpPr/>
          <p:nvPr/>
        </p:nvSpPr>
        <p:spPr>
          <a:xfrm>
            <a:off x="7574572" y="2567980"/>
            <a:ext cx="2079057" cy="747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2</a:t>
            </a:r>
            <a:r>
              <a:rPr lang="fr-CA" baseline="30000" dirty="0"/>
              <a:t>e</a:t>
            </a:r>
            <a:r>
              <a:rPr lang="fr-CA" dirty="0"/>
              <a:t> coup V2</a:t>
            </a:r>
          </a:p>
        </p:txBody>
      </p:sp>
      <p:sp>
        <p:nvSpPr>
          <p:cNvPr id="11" name="Rectangle : coins arrondis 10">
            <a:extLst>
              <a:ext uri="{FF2B5EF4-FFF2-40B4-BE49-F238E27FC236}">
                <a16:creationId xmlns:a16="http://schemas.microsoft.com/office/drawing/2014/main" id="{BB47894A-5584-2E47-A721-A40A1C404A57}"/>
              </a:ext>
            </a:extLst>
          </p:cNvPr>
          <p:cNvSpPr/>
          <p:nvPr/>
        </p:nvSpPr>
        <p:spPr>
          <a:xfrm>
            <a:off x="1015349" y="3960795"/>
            <a:ext cx="2079057" cy="747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3</a:t>
            </a:r>
            <a:r>
              <a:rPr lang="fr-CA" baseline="30000" dirty="0"/>
              <a:t>e</a:t>
            </a:r>
            <a:r>
              <a:rPr lang="fr-CA" dirty="0"/>
              <a:t> coup V1</a:t>
            </a:r>
          </a:p>
        </p:txBody>
      </p:sp>
      <p:sp>
        <p:nvSpPr>
          <p:cNvPr id="12" name="Rectangle : coins arrondis 11">
            <a:extLst>
              <a:ext uri="{FF2B5EF4-FFF2-40B4-BE49-F238E27FC236}">
                <a16:creationId xmlns:a16="http://schemas.microsoft.com/office/drawing/2014/main" id="{4DE9ECAD-E793-CD44-967D-DB5D5CDAA375}"/>
              </a:ext>
            </a:extLst>
          </p:cNvPr>
          <p:cNvSpPr/>
          <p:nvPr/>
        </p:nvSpPr>
        <p:spPr>
          <a:xfrm>
            <a:off x="3532239" y="3960795"/>
            <a:ext cx="2079057" cy="747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3</a:t>
            </a:r>
            <a:r>
              <a:rPr lang="fr-CA" baseline="30000" dirty="0"/>
              <a:t>e</a:t>
            </a:r>
            <a:r>
              <a:rPr lang="fr-CA" dirty="0"/>
              <a:t> coup V2</a:t>
            </a:r>
          </a:p>
        </p:txBody>
      </p:sp>
      <p:sp>
        <p:nvSpPr>
          <p:cNvPr id="13" name="Rectangle : coins arrondis 12">
            <a:extLst>
              <a:ext uri="{FF2B5EF4-FFF2-40B4-BE49-F238E27FC236}">
                <a16:creationId xmlns:a16="http://schemas.microsoft.com/office/drawing/2014/main" id="{06CFE4C1-EF0F-B848-B15B-B6DDC5D9E21D}"/>
              </a:ext>
            </a:extLst>
          </p:cNvPr>
          <p:cNvSpPr/>
          <p:nvPr/>
        </p:nvSpPr>
        <p:spPr>
          <a:xfrm>
            <a:off x="6431394" y="3957675"/>
            <a:ext cx="2079057" cy="747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3</a:t>
            </a:r>
            <a:r>
              <a:rPr lang="fr-CA" baseline="30000" dirty="0"/>
              <a:t>e</a:t>
            </a:r>
            <a:r>
              <a:rPr lang="fr-CA" dirty="0"/>
              <a:t> coup V1</a:t>
            </a:r>
          </a:p>
        </p:txBody>
      </p:sp>
      <p:sp>
        <p:nvSpPr>
          <p:cNvPr id="14" name="Rectangle : coins arrondis 13">
            <a:extLst>
              <a:ext uri="{FF2B5EF4-FFF2-40B4-BE49-F238E27FC236}">
                <a16:creationId xmlns:a16="http://schemas.microsoft.com/office/drawing/2014/main" id="{03D60986-5094-354F-860F-DAA18DDDB40D}"/>
              </a:ext>
            </a:extLst>
          </p:cNvPr>
          <p:cNvSpPr/>
          <p:nvPr/>
        </p:nvSpPr>
        <p:spPr>
          <a:xfrm>
            <a:off x="8849475" y="3957675"/>
            <a:ext cx="2079057" cy="747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3</a:t>
            </a:r>
            <a:r>
              <a:rPr lang="fr-CA" baseline="30000" dirty="0"/>
              <a:t>e</a:t>
            </a:r>
            <a:r>
              <a:rPr lang="fr-CA" dirty="0"/>
              <a:t> coup V2</a:t>
            </a:r>
          </a:p>
        </p:txBody>
      </p:sp>
      <p:cxnSp>
        <p:nvCxnSpPr>
          <p:cNvPr id="16" name="Connecteur droit avec flèche 15">
            <a:extLst>
              <a:ext uri="{FF2B5EF4-FFF2-40B4-BE49-F238E27FC236}">
                <a16:creationId xmlns:a16="http://schemas.microsoft.com/office/drawing/2014/main" id="{B1D6C37C-E7A5-DD4A-8402-73B2E61113B9}"/>
              </a:ext>
            </a:extLst>
          </p:cNvPr>
          <p:cNvCxnSpPr>
            <a:stCxn id="8" idx="1"/>
          </p:cNvCxnSpPr>
          <p:nvPr/>
        </p:nvCxnSpPr>
        <p:spPr>
          <a:xfrm flipH="1">
            <a:off x="3176337" y="1801615"/>
            <a:ext cx="1880134" cy="7663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Connecteur droit avec flèche 17">
            <a:extLst>
              <a:ext uri="{FF2B5EF4-FFF2-40B4-BE49-F238E27FC236}">
                <a16:creationId xmlns:a16="http://schemas.microsoft.com/office/drawing/2014/main" id="{77DA3217-1A0B-FA44-9C50-C9DD2C7E6C40}"/>
              </a:ext>
            </a:extLst>
          </p:cNvPr>
          <p:cNvCxnSpPr>
            <a:cxnSpLocks/>
          </p:cNvCxnSpPr>
          <p:nvPr/>
        </p:nvCxnSpPr>
        <p:spPr>
          <a:xfrm>
            <a:off x="7135528" y="1801615"/>
            <a:ext cx="1374923" cy="7663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Connecteur droit avec flèche 19">
            <a:extLst>
              <a:ext uri="{FF2B5EF4-FFF2-40B4-BE49-F238E27FC236}">
                <a16:creationId xmlns:a16="http://schemas.microsoft.com/office/drawing/2014/main" id="{D1173897-4636-C047-8082-ED207CC65673}"/>
              </a:ext>
            </a:extLst>
          </p:cNvPr>
          <p:cNvCxnSpPr>
            <a:cxnSpLocks/>
            <a:stCxn id="9" idx="2"/>
            <a:endCxn id="11" idx="0"/>
          </p:cNvCxnSpPr>
          <p:nvPr/>
        </p:nvCxnSpPr>
        <p:spPr>
          <a:xfrm flipH="1">
            <a:off x="2054878" y="3315368"/>
            <a:ext cx="1287647" cy="6454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Connecteur droit avec flèche 21">
            <a:extLst>
              <a:ext uri="{FF2B5EF4-FFF2-40B4-BE49-F238E27FC236}">
                <a16:creationId xmlns:a16="http://schemas.microsoft.com/office/drawing/2014/main" id="{E27C417D-4375-6E41-B4BF-016756EE3C30}"/>
              </a:ext>
            </a:extLst>
          </p:cNvPr>
          <p:cNvCxnSpPr>
            <a:cxnSpLocks/>
            <a:stCxn id="9" idx="2"/>
          </p:cNvCxnSpPr>
          <p:nvPr/>
        </p:nvCxnSpPr>
        <p:spPr>
          <a:xfrm>
            <a:off x="3342525" y="3315368"/>
            <a:ext cx="1229242" cy="64230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4" name="Connecteur droit avec flèche 23">
            <a:extLst>
              <a:ext uri="{FF2B5EF4-FFF2-40B4-BE49-F238E27FC236}">
                <a16:creationId xmlns:a16="http://schemas.microsoft.com/office/drawing/2014/main" id="{2BA9380E-E876-5C44-BB31-F393AD056C00}"/>
              </a:ext>
            </a:extLst>
          </p:cNvPr>
          <p:cNvCxnSpPr>
            <a:stCxn id="10" idx="2"/>
            <a:endCxn id="13" idx="0"/>
          </p:cNvCxnSpPr>
          <p:nvPr/>
        </p:nvCxnSpPr>
        <p:spPr>
          <a:xfrm flipH="1">
            <a:off x="7470923" y="3315368"/>
            <a:ext cx="1143178" cy="64230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Connecteur droit avec flèche 25">
            <a:extLst>
              <a:ext uri="{FF2B5EF4-FFF2-40B4-BE49-F238E27FC236}">
                <a16:creationId xmlns:a16="http://schemas.microsoft.com/office/drawing/2014/main" id="{ED0A1BD3-2CA7-A240-906B-CEF0D3E226AD}"/>
              </a:ext>
            </a:extLst>
          </p:cNvPr>
          <p:cNvCxnSpPr>
            <a:stCxn id="10" idx="2"/>
            <a:endCxn id="14" idx="0"/>
          </p:cNvCxnSpPr>
          <p:nvPr/>
        </p:nvCxnSpPr>
        <p:spPr>
          <a:xfrm>
            <a:off x="8614101" y="3315368"/>
            <a:ext cx="1274903" cy="64230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55305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2206BC-F7A3-5849-81CB-9EA46A96DA6C}"/>
              </a:ext>
            </a:extLst>
          </p:cNvPr>
          <p:cNvSpPr>
            <a:spLocks noGrp="1"/>
          </p:cNvSpPr>
          <p:nvPr>
            <p:ph type="title"/>
          </p:nvPr>
        </p:nvSpPr>
        <p:spPr/>
        <p:txBody>
          <a:bodyPr/>
          <a:lstStyle/>
          <a:p>
            <a:r>
              <a:rPr lang="fr-CA" dirty="0"/>
              <a:t>Systèmes experts</a:t>
            </a:r>
          </a:p>
        </p:txBody>
      </p:sp>
      <p:sp>
        <p:nvSpPr>
          <p:cNvPr id="3" name="Espace réservé du contenu 2">
            <a:extLst>
              <a:ext uri="{FF2B5EF4-FFF2-40B4-BE49-F238E27FC236}">
                <a16:creationId xmlns:a16="http://schemas.microsoft.com/office/drawing/2014/main" id="{7DA9FD32-26FF-704E-AD14-F2995672F033}"/>
              </a:ext>
            </a:extLst>
          </p:cNvPr>
          <p:cNvSpPr>
            <a:spLocks noGrp="1"/>
          </p:cNvSpPr>
          <p:nvPr>
            <p:ph idx="1"/>
          </p:nvPr>
        </p:nvSpPr>
        <p:spPr/>
        <p:txBody>
          <a:bodyPr>
            <a:normAutofit/>
          </a:bodyPr>
          <a:lstStyle/>
          <a:p>
            <a:pPr marL="0" indent="0" algn="just">
              <a:buNone/>
            </a:pPr>
            <a:r>
              <a:rPr lang="fr-CA" sz="2800" dirty="0">
                <a:effectLst/>
              </a:rPr>
              <a:t>Plus précisément, un système expert est un logiciel capable de répondre à des questions, en effectuant un raisonnement à partir de faits et de règles connues. Il peut servir notamment comme outil d’aide à la décision.</a:t>
            </a:r>
            <a:endParaRPr lang="fr-CA" sz="2800" dirty="0"/>
          </a:p>
        </p:txBody>
      </p:sp>
    </p:spTree>
    <p:extLst>
      <p:ext uri="{BB962C8B-B14F-4D97-AF65-F5344CB8AC3E}">
        <p14:creationId xmlns:p14="http://schemas.microsoft.com/office/powerpoint/2010/main" val="3128770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172C2B-887B-2B47-A836-1170CBBDA5C7}"/>
              </a:ext>
            </a:extLst>
          </p:cNvPr>
          <p:cNvSpPr>
            <a:spLocks noGrp="1"/>
          </p:cNvSpPr>
          <p:nvPr>
            <p:ph type="title"/>
          </p:nvPr>
        </p:nvSpPr>
        <p:spPr/>
        <p:txBody>
          <a:bodyPr/>
          <a:lstStyle/>
          <a:p>
            <a:r>
              <a:rPr lang="fr-CA" dirty="0"/>
              <a:t>Classification d’images</a:t>
            </a:r>
          </a:p>
        </p:txBody>
      </p:sp>
      <p:sp>
        <p:nvSpPr>
          <p:cNvPr id="3" name="Espace réservé du contenu 2">
            <a:extLst>
              <a:ext uri="{FF2B5EF4-FFF2-40B4-BE49-F238E27FC236}">
                <a16:creationId xmlns:a16="http://schemas.microsoft.com/office/drawing/2014/main" id="{60619CAA-DE8D-6D44-83DD-11FA37C28903}"/>
              </a:ext>
            </a:extLst>
          </p:cNvPr>
          <p:cNvSpPr>
            <a:spLocks noGrp="1"/>
          </p:cNvSpPr>
          <p:nvPr>
            <p:ph idx="1"/>
          </p:nvPr>
        </p:nvSpPr>
        <p:spPr/>
        <p:txBody>
          <a:bodyPr/>
          <a:lstStyle/>
          <a:p>
            <a:endParaRPr lang="fr-CA"/>
          </a:p>
        </p:txBody>
      </p:sp>
    </p:spTree>
    <p:extLst>
      <p:ext uri="{BB962C8B-B14F-4D97-AF65-F5344CB8AC3E}">
        <p14:creationId xmlns:p14="http://schemas.microsoft.com/office/powerpoint/2010/main" val="3381120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A9237BE7-FE21-46EB-820E-9EAFA838A0D6}"/>
              </a:ext>
            </a:extLst>
          </p:cNvPr>
          <p:cNvSpPr>
            <a:spLocks noGrp="1"/>
          </p:cNvSpPr>
          <p:nvPr>
            <p:ph type="body" idx="1"/>
          </p:nvPr>
        </p:nvSpPr>
        <p:spPr>
          <a:xfrm>
            <a:off x="839787" y="477514"/>
            <a:ext cx="5157787" cy="823912"/>
          </a:xfrm>
        </p:spPr>
        <p:txBody>
          <a:bodyPr anchor="ctr">
            <a:normAutofit/>
          </a:bodyPr>
          <a:lstStyle/>
          <a:p>
            <a:pPr algn="ctr"/>
            <a:r>
              <a:rPr lang="fr-CA" sz="3600" dirty="0"/>
              <a:t>Image #1</a:t>
            </a:r>
          </a:p>
        </p:txBody>
      </p:sp>
      <p:pic>
        <p:nvPicPr>
          <p:cNvPr id="3" name="Espace réservé du contenu 2" descr="Une image contenant chien, brun, intérieur, mammifère&#10;&#10;Description générée automatiquement">
            <a:extLst>
              <a:ext uri="{FF2B5EF4-FFF2-40B4-BE49-F238E27FC236}">
                <a16:creationId xmlns:a16="http://schemas.microsoft.com/office/drawing/2014/main" id="{37490F10-F61E-4F75-A646-E277693E4940}"/>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tretch/>
        </p:blipFill>
        <p:spPr>
          <a:xfrm>
            <a:off x="2192535" y="1447168"/>
            <a:ext cx="2452290" cy="47398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Espace réservé du texte 7">
            <a:extLst>
              <a:ext uri="{FF2B5EF4-FFF2-40B4-BE49-F238E27FC236}">
                <a16:creationId xmlns:a16="http://schemas.microsoft.com/office/drawing/2014/main" id="{F4998603-B8D8-43C3-B845-AFA10299B686}"/>
              </a:ext>
            </a:extLst>
          </p:cNvPr>
          <p:cNvSpPr>
            <a:spLocks noGrp="1"/>
          </p:cNvSpPr>
          <p:nvPr>
            <p:ph type="body" sz="quarter" idx="3"/>
          </p:nvPr>
        </p:nvSpPr>
        <p:spPr>
          <a:xfrm>
            <a:off x="6096000" y="504652"/>
            <a:ext cx="5183188" cy="823912"/>
          </a:xfrm>
        </p:spPr>
        <p:txBody>
          <a:bodyPr anchor="ctr">
            <a:normAutofit/>
          </a:bodyPr>
          <a:lstStyle/>
          <a:p>
            <a:pPr algn="ctr"/>
            <a:r>
              <a:rPr lang="fr-CA" sz="3600" dirty="0"/>
              <a:t>Image #2</a:t>
            </a:r>
          </a:p>
        </p:txBody>
      </p:sp>
      <p:pic>
        <p:nvPicPr>
          <p:cNvPr id="5" name="Espace réservé du contenu 4" descr="Une image contenant plancher, intérieur, mur, pièce&#10;&#10;Description générée automatiquement">
            <a:extLst>
              <a:ext uri="{FF2B5EF4-FFF2-40B4-BE49-F238E27FC236}">
                <a16:creationId xmlns:a16="http://schemas.microsoft.com/office/drawing/2014/main" id="{02FF00FB-35F4-47B2-8E9F-C0A343E7B94B}"/>
              </a:ext>
            </a:extLst>
          </p:cNvPr>
          <p:cNvPicPr>
            <a:picLocks noGrp="1" noChangeAspect="1"/>
          </p:cNvPicPr>
          <p:nvPr>
            <p:ph sz="quarter" idx="4"/>
          </p:nvPr>
        </p:nvPicPr>
        <p:blipFill rotWithShape="1">
          <a:blip r:embed="rId3">
            <a:extLst>
              <a:ext uri="{BEBA8EAE-BF5A-486C-A8C5-ECC9F3942E4B}">
                <a14:imgProps xmlns:a14="http://schemas.microsoft.com/office/drawing/2010/main">
                  <a14:imgLayer r:embed="rId4">
                    <a14:imgEffect>
                      <a14:backgroundRemoval t="9987" b="89881" l="6399" r="91667">
                        <a14:foregroundMark x1="8234" y1="36971" x2="8333" y2="38426"/>
                        <a14:foregroundMark x1="6448" y1="34590" x2="8036" y2="34656"/>
                        <a14:foregroundMark x1="90278" y1="35185" x2="91667" y2="39352"/>
                        <a14:foregroundMark x1="25198" y1="31085" x2="31052" y2="31085"/>
                        <a14:foregroundMark x1="12004" y1="30489" x2="13988" y2="28439"/>
                        <a14:foregroundMark x1="78819" y1="26984" x2="79266" y2="27579"/>
                        <a14:foregroundMark x1="77927" y1="26720" x2="78075" y2="26720"/>
                        <a14:backgroundMark x1="25000" y1="13823" x2="40476" y2="14021"/>
                        <a14:backgroundMark x1="9673" y1="19511" x2="12153" y2="16402"/>
                        <a14:backgroundMark x1="5556" y1="17328" x2="6399" y2="23479"/>
                        <a14:backgroundMark x1="9375" y1="27712" x2="10714" y2="26918"/>
                        <a14:backgroundMark x1="16319" y1="18254" x2="22173" y2="18519"/>
                        <a14:backgroundMark x1="27331" y1="24669" x2="33681" y2="24802"/>
                        <a14:backgroundMark x1="31944" y1="19114" x2="43849" y2="18651"/>
                        <a14:backgroundMark x1="78224" y1="17923" x2="85565" y2="16402"/>
                        <a14:backgroundMark x1="34623" y1="24537" x2="44048" y2="24735"/>
                        <a14:backgroundMark x1="44048" y1="24735" x2="44196" y2="24669"/>
                        <a14:backgroundMark x1="51786" y1="24669" x2="56647" y2="23876"/>
                        <a14:backgroundMark x1="76587" y1="24537" x2="78571" y2="24140"/>
                        <a14:backgroundMark x1="44891" y1="25463" x2="53819" y2="25198"/>
                        <a14:backgroundMark x1="33681" y1="25728" x2="36359" y2="25331"/>
                        <a14:backgroundMark x1="74504" y1="23214" x2="77480" y2="23280"/>
                      </a14:backgroundRemoval>
                    </a14:imgEffect>
                  </a14:imgLayer>
                </a14:imgProps>
              </a:ext>
              <a:ext uri="{28A0092B-C50C-407E-A947-70E740481C1C}">
                <a14:useLocalDpi xmlns:a14="http://schemas.microsoft.com/office/drawing/2010/main" val="0"/>
              </a:ext>
            </a:extLst>
          </a:blip>
          <a:stretch/>
        </p:blipFill>
        <p:spPr>
          <a:xfrm>
            <a:off x="6105171" y="1876820"/>
            <a:ext cx="5174017" cy="388051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97556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A9237BE7-FE21-46EB-820E-9EAFA838A0D6}"/>
              </a:ext>
            </a:extLst>
          </p:cNvPr>
          <p:cNvSpPr>
            <a:spLocks noGrp="1"/>
          </p:cNvSpPr>
          <p:nvPr>
            <p:ph type="body" idx="1"/>
          </p:nvPr>
        </p:nvSpPr>
        <p:spPr>
          <a:xfrm>
            <a:off x="839787" y="477514"/>
            <a:ext cx="5157787" cy="823912"/>
          </a:xfrm>
        </p:spPr>
        <p:txBody>
          <a:bodyPr anchor="ctr">
            <a:normAutofit/>
          </a:bodyPr>
          <a:lstStyle/>
          <a:p>
            <a:pPr algn="ctr"/>
            <a:r>
              <a:rPr lang="fr-CA" sz="3600" dirty="0"/>
              <a:t>Image #3</a:t>
            </a:r>
          </a:p>
        </p:txBody>
      </p:sp>
      <p:pic>
        <p:nvPicPr>
          <p:cNvPr id="3" name="Espace réservé du contenu 2">
            <a:extLst>
              <a:ext uri="{FF2B5EF4-FFF2-40B4-BE49-F238E27FC236}">
                <a16:creationId xmlns:a16="http://schemas.microsoft.com/office/drawing/2014/main" id="{37490F10-F61E-4F75-A646-E277693E494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p:blipFill>
        <p:spPr>
          <a:xfrm>
            <a:off x="2287736" y="1458795"/>
            <a:ext cx="2261888" cy="41125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Espace réservé du texte 7">
            <a:extLst>
              <a:ext uri="{FF2B5EF4-FFF2-40B4-BE49-F238E27FC236}">
                <a16:creationId xmlns:a16="http://schemas.microsoft.com/office/drawing/2014/main" id="{F4998603-B8D8-43C3-B845-AFA10299B686}"/>
              </a:ext>
            </a:extLst>
          </p:cNvPr>
          <p:cNvSpPr>
            <a:spLocks noGrp="1"/>
          </p:cNvSpPr>
          <p:nvPr>
            <p:ph type="body" sz="quarter" idx="3"/>
          </p:nvPr>
        </p:nvSpPr>
        <p:spPr>
          <a:xfrm>
            <a:off x="6096000" y="477514"/>
            <a:ext cx="5183188" cy="823912"/>
          </a:xfrm>
        </p:spPr>
        <p:txBody>
          <a:bodyPr anchor="ctr">
            <a:normAutofit/>
          </a:bodyPr>
          <a:lstStyle/>
          <a:p>
            <a:pPr algn="ctr"/>
            <a:r>
              <a:rPr lang="fr-CA" sz="3600" dirty="0"/>
              <a:t>Image #4</a:t>
            </a:r>
          </a:p>
        </p:txBody>
      </p:sp>
      <p:pic>
        <p:nvPicPr>
          <p:cNvPr id="10" name="Espace réservé du contenu 9" descr="Une image contenant mammifère, terrain, chien, extérieur&#10;&#10;Description générée automatiquement">
            <a:extLst>
              <a:ext uri="{FF2B5EF4-FFF2-40B4-BE49-F238E27FC236}">
                <a16:creationId xmlns:a16="http://schemas.microsoft.com/office/drawing/2014/main" id="{2B9E2CFB-5765-4BA7-BC04-E96564728992}"/>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096000" y="1616165"/>
            <a:ext cx="5183188" cy="3385551"/>
          </a:xfrm>
        </p:spPr>
      </p:pic>
      <p:sp>
        <p:nvSpPr>
          <p:cNvPr id="2" name="ZoneTexte 1">
            <a:extLst>
              <a:ext uri="{FF2B5EF4-FFF2-40B4-BE49-F238E27FC236}">
                <a16:creationId xmlns:a16="http://schemas.microsoft.com/office/drawing/2014/main" id="{1B9BEC58-8088-489D-A73B-E911A4CBFC2B}"/>
              </a:ext>
            </a:extLst>
          </p:cNvPr>
          <p:cNvSpPr txBox="1"/>
          <p:nvPr/>
        </p:nvSpPr>
        <p:spPr>
          <a:xfrm>
            <a:off x="1588845" y="5728690"/>
            <a:ext cx="4096920" cy="1015663"/>
          </a:xfrm>
          <a:prstGeom prst="rect">
            <a:avLst/>
          </a:prstGeom>
          <a:noFill/>
        </p:spPr>
        <p:txBody>
          <a:bodyPr wrap="square" rtlCol="0">
            <a:spAutoFit/>
          </a:bodyPr>
          <a:lstStyle/>
          <a:p>
            <a:pPr algn="ctr"/>
            <a:r>
              <a:rPr lang="fr-CA" sz="1400" dirty="0"/>
              <a:t>Par Ad </a:t>
            </a:r>
            <a:r>
              <a:rPr lang="fr-CA" sz="1400" dirty="0" err="1"/>
              <a:t>Meskens</a:t>
            </a:r>
            <a:r>
              <a:rPr lang="fr-CA" sz="1400" dirty="0"/>
              <a:t> — Travail personnel, CC BY-SA 3.0, https://commons.wikimedia.org/w/index.php?curid=11423153</a:t>
            </a:r>
          </a:p>
          <a:p>
            <a:endParaRPr lang="fr-CA" dirty="0"/>
          </a:p>
        </p:txBody>
      </p:sp>
      <p:sp>
        <p:nvSpPr>
          <p:cNvPr id="12" name="ZoneTexte 11">
            <a:extLst>
              <a:ext uri="{FF2B5EF4-FFF2-40B4-BE49-F238E27FC236}">
                <a16:creationId xmlns:a16="http://schemas.microsoft.com/office/drawing/2014/main" id="{5ECD7562-8C78-441C-805D-793067E1389A}"/>
              </a:ext>
            </a:extLst>
          </p:cNvPr>
          <p:cNvSpPr txBox="1"/>
          <p:nvPr/>
        </p:nvSpPr>
        <p:spPr>
          <a:xfrm>
            <a:off x="5997574" y="5110464"/>
            <a:ext cx="5183188" cy="954107"/>
          </a:xfrm>
          <a:prstGeom prst="rect">
            <a:avLst/>
          </a:prstGeom>
          <a:noFill/>
        </p:spPr>
        <p:txBody>
          <a:bodyPr wrap="square">
            <a:spAutoFit/>
          </a:bodyPr>
          <a:lstStyle/>
          <a:p>
            <a:pPr algn="ctr"/>
            <a:r>
              <a:rPr lang="fr-CA" sz="1400" dirty="0"/>
              <a:t>Par National Park Service — http://www.nps.gov/acad/photos/redfox.htm (</a:t>
            </a:r>
            <a:r>
              <a:rPr lang="fr-CA" sz="1400" dirty="0" err="1"/>
              <a:t>Archived</a:t>
            </a:r>
            <a:r>
              <a:rPr lang="fr-CA" sz="1400" dirty="0"/>
              <a:t> </a:t>
            </a:r>
            <a:r>
              <a:rPr lang="fr-CA" sz="1400" dirty="0" err="1"/>
              <a:t>link</a:t>
            </a:r>
            <a:r>
              <a:rPr lang="fr-CA" sz="1400" dirty="0"/>
              <a:t>), Domaine public, https://commons.wikimedia.org/w/index.php?curid=362</a:t>
            </a:r>
          </a:p>
        </p:txBody>
      </p:sp>
    </p:spTree>
    <p:extLst>
      <p:ext uri="{BB962C8B-B14F-4D97-AF65-F5344CB8AC3E}">
        <p14:creationId xmlns:p14="http://schemas.microsoft.com/office/powerpoint/2010/main" val="231110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2"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80E975-EF84-4FEB-AD39-FEFAD7350941}"/>
              </a:ext>
            </a:extLst>
          </p:cNvPr>
          <p:cNvSpPr>
            <a:spLocks noGrp="1"/>
          </p:cNvSpPr>
          <p:nvPr>
            <p:ph type="title"/>
          </p:nvPr>
        </p:nvSpPr>
        <p:spPr>
          <a:xfrm>
            <a:off x="839788" y="203599"/>
            <a:ext cx="10515600" cy="1076326"/>
          </a:xfrm>
        </p:spPr>
        <p:txBody>
          <a:bodyPr>
            <a:normAutofit/>
          </a:bodyPr>
          <a:lstStyle/>
          <a:p>
            <a:pPr algn="ctr"/>
            <a:r>
              <a:rPr lang="fr-CA" sz="6000" cap="none" dirty="0">
                <a:latin typeface="+mn-lt"/>
              </a:rPr>
              <a:t>Format des images</a:t>
            </a:r>
          </a:p>
        </p:txBody>
      </p:sp>
      <p:sp>
        <p:nvSpPr>
          <p:cNvPr id="3" name="Espace réservé du texte 2">
            <a:extLst>
              <a:ext uri="{FF2B5EF4-FFF2-40B4-BE49-F238E27FC236}">
                <a16:creationId xmlns:a16="http://schemas.microsoft.com/office/drawing/2014/main" id="{3FB2D0D2-EC82-4EDF-93DF-3E2C0A7F62E5}"/>
              </a:ext>
            </a:extLst>
          </p:cNvPr>
          <p:cNvSpPr>
            <a:spLocks noGrp="1"/>
          </p:cNvSpPr>
          <p:nvPr>
            <p:ph type="body" idx="1"/>
          </p:nvPr>
        </p:nvSpPr>
        <p:spPr>
          <a:xfrm>
            <a:off x="1144673" y="1406537"/>
            <a:ext cx="4548011" cy="540000"/>
          </a:xfrm>
        </p:spPr>
        <p:txBody>
          <a:bodyPr>
            <a:noAutofit/>
          </a:bodyPr>
          <a:lstStyle/>
          <a:p>
            <a:pPr algn="ctr"/>
            <a:r>
              <a:rPr lang="fr-CA" sz="3600" dirty="0"/>
              <a:t>Couleurs</a:t>
            </a:r>
          </a:p>
        </p:txBody>
      </p:sp>
      <p:pic>
        <p:nvPicPr>
          <p:cNvPr id="20" name="Espace réservé du contenu 19" descr="Une image contenant table&#10;&#10;Description générée automatiquement">
            <a:extLst>
              <a:ext uri="{FF2B5EF4-FFF2-40B4-BE49-F238E27FC236}">
                <a16:creationId xmlns:a16="http://schemas.microsoft.com/office/drawing/2014/main" id="{99063CF9-C776-4573-A37C-DC42595B037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55621" y="2188364"/>
            <a:ext cx="4726117" cy="3927874"/>
          </a:xfrm>
        </p:spPr>
      </p:pic>
      <p:sp>
        <p:nvSpPr>
          <p:cNvPr id="5" name="Espace réservé du texte 4">
            <a:extLst>
              <a:ext uri="{FF2B5EF4-FFF2-40B4-BE49-F238E27FC236}">
                <a16:creationId xmlns:a16="http://schemas.microsoft.com/office/drawing/2014/main" id="{FA41051A-4305-46E5-A78F-7ED2B87962D0}"/>
              </a:ext>
            </a:extLst>
          </p:cNvPr>
          <p:cNvSpPr>
            <a:spLocks noGrp="1"/>
          </p:cNvSpPr>
          <p:nvPr>
            <p:ph type="body" sz="quarter" idx="3"/>
          </p:nvPr>
        </p:nvSpPr>
        <p:spPr>
          <a:xfrm>
            <a:off x="6499318" y="1406537"/>
            <a:ext cx="4856070" cy="540000"/>
          </a:xfrm>
        </p:spPr>
        <p:txBody>
          <a:bodyPr>
            <a:noAutofit/>
          </a:bodyPr>
          <a:lstStyle/>
          <a:p>
            <a:pPr algn="ctr"/>
            <a:r>
              <a:rPr lang="fr-CA" sz="3600" dirty="0"/>
              <a:t>Niveaux de gris</a:t>
            </a:r>
          </a:p>
        </p:txBody>
      </p:sp>
      <p:pic>
        <p:nvPicPr>
          <p:cNvPr id="22" name="Espace réservé du contenu 21" descr="Une image contenant table&#10;&#10;Description générée automatiquement">
            <a:extLst>
              <a:ext uri="{FF2B5EF4-FFF2-40B4-BE49-F238E27FC236}">
                <a16:creationId xmlns:a16="http://schemas.microsoft.com/office/drawing/2014/main" id="{A636CA2C-EF67-440A-BFB2-C122D3548332}"/>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93051" y="2188364"/>
            <a:ext cx="4762337" cy="3830299"/>
          </a:xfrm>
        </p:spPr>
      </p:pic>
    </p:spTree>
    <p:extLst>
      <p:ext uri="{BB962C8B-B14F-4D97-AF65-F5344CB8AC3E}">
        <p14:creationId xmlns:p14="http://schemas.microsoft.com/office/powerpoint/2010/main" val="16760683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8AC71C3C65F74789D22C33190EB0DC" ma:contentTypeVersion="34" ma:contentTypeDescription="Crée un document." ma:contentTypeScope="" ma:versionID="4f203c6e1e04717cd0bf87a188383f32">
  <xsd:schema xmlns:xsd="http://www.w3.org/2001/XMLSchema" xmlns:xs="http://www.w3.org/2001/XMLSchema" xmlns:p="http://schemas.microsoft.com/office/2006/metadata/properties" xmlns:ns3="14bb9217-4f98-4bab-b891-423da8c0bf3a" xmlns:ns4="9f9c4343-36c1-4603-ac15-c0c471c57f41" targetNamespace="http://schemas.microsoft.com/office/2006/metadata/properties" ma:root="true" ma:fieldsID="2ecf9b637ef68fdfa8cc59957ecf63e7" ns3:_="" ns4:_="">
    <xsd:import namespace="14bb9217-4f98-4bab-b891-423da8c0bf3a"/>
    <xsd:import namespace="9f9c4343-36c1-4603-ac15-c0c471c57f41"/>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NotebookType" minOccurs="0"/>
                <xsd:element ref="ns3:FolderType" minOccurs="0"/>
                <xsd:element ref="ns3:CultureName" minOccurs="0"/>
                <xsd:element ref="ns3:AppVersion" minOccurs="0"/>
                <xsd:element ref="ns3:TeamsChannelId" minOccurs="0"/>
                <xsd:element ref="ns3:Owner" minOccurs="0"/>
                <xsd:element ref="ns3:DefaultSectionNames" minOccurs="0"/>
                <xsd:element ref="ns3:Templates" minOccurs="0"/>
                <xsd:element ref="ns3:Teachers" minOccurs="0"/>
                <xsd:element ref="ns3:Students" minOccurs="0"/>
                <xsd:element ref="ns3:Student_Group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4:SharedWithUsers" minOccurs="0"/>
                <xsd:element ref="ns4:SharedWithDetails" minOccurs="0"/>
                <xsd:element ref="ns4:SharingHintHash" minOccurs="0"/>
                <xsd:element ref="ns3:MediaServiceAutoKeyPoints" minOccurs="0"/>
                <xsd:element ref="ns3:MediaServiceKeyPoints" minOccurs="0"/>
                <xsd:element ref="ns3:MediaServiceGenerationTime" minOccurs="0"/>
                <xsd:element ref="ns3:MediaServiceEventHashCode" minOccurs="0"/>
                <xsd:element ref="ns3:Math_Settings" minOccurs="0"/>
                <xsd:element ref="ns3:Distribution_Groups" minOccurs="0"/>
                <xsd:element ref="ns3:LMS_Mapping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bb9217-4f98-4bab-b891-423da8c0bf3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NotebookType" ma:index="14" nillable="true" ma:displayName="Notebook Type" ma:internalName="NotebookType">
      <xsd:simpleType>
        <xsd:restriction base="dms:Text"/>
      </xsd:simpleType>
    </xsd:element>
    <xsd:element name="FolderType" ma:index="15" nillable="true" ma:displayName="Folder Type" ma:internalName="FolderType">
      <xsd:simpleType>
        <xsd:restriction base="dms:Text"/>
      </xsd:simpleType>
    </xsd:element>
    <xsd:element name="CultureName" ma:index="16" nillable="true" ma:displayName="Culture Name" ma:internalName="CultureName">
      <xsd:simpleType>
        <xsd:restriction base="dms:Text"/>
      </xsd:simpleType>
    </xsd:element>
    <xsd:element name="AppVersion" ma:index="17" nillable="true" ma:displayName="App Version" ma:internalName="AppVersion">
      <xsd:simpleType>
        <xsd:restriction base="dms:Text"/>
      </xsd:simpleType>
    </xsd:element>
    <xsd:element name="TeamsChannelId" ma:index="18" nillable="true" ma:displayName="Teams Channel Id" ma:internalName="TeamsChannelId">
      <xsd:simpleType>
        <xsd:restriction base="dms:Text"/>
      </xsd:simpleType>
    </xsd:element>
    <xsd:element name="Owner" ma:index="19"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20" nillable="true" ma:displayName="Default Section Names" ma:internalName="DefaultSectionNames">
      <xsd:simpleType>
        <xsd:restriction base="dms:Note">
          <xsd:maxLength value="255"/>
        </xsd:restriction>
      </xsd:simpleType>
    </xsd:element>
    <xsd:element name="Templates" ma:index="21" nillable="true" ma:displayName="Templates" ma:internalName="Templates">
      <xsd:simpleType>
        <xsd:restriction base="dms:Note">
          <xsd:maxLength value="255"/>
        </xsd:restriction>
      </xsd:simpleType>
    </xsd:element>
    <xsd:element name="Teachers" ma:index="22"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3"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4"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25" nillable="true" ma:displayName="Invited Teachers" ma:internalName="Invited_Teachers">
      <xsd:simpleType>
        <xsd:restriction base="dms:Note">
          <xsd:maxLength value="255"/>
        </xsd:restriction>
      </xsd:simpleType>
    </xsd:element>
    <xsd:element name="Invited_Students" ma:index="26" nillable="true" ma:displayName="Invited Students" ma:internalName="Invited_Students">
      <xsd:simpleType>
        <xsd:restriction base="dms:Note">
          <xsd:maxLength value="255"/>
        </xsd:restriction>
      </xsd:simpleType>
    </xsd:element>
    <xsd:element name="Self_Registration_Enabled" ma:index="27" nillable="true" ma:displayName="Self Registration Enabled" ma:internalName="Self_Registration_Enabled">
      <xsd:simpleType>
        <xsd:restriction base="dms:Boolean"/>
      </xsd:simpleType>
    </xsd:element>
    <xsd:element name="Has_Teacher_Only_SectionGroup" ma:index="28" nillable="true" ma:displayName="Has Teacher Only SectionGroup" ma:internalName="Has_Teacher_Only_SectionGroup">
      <xsd:simpleType>
        <xsd:restriction base="dms:Boolean"/>
      </xsd:simpleType>
    </xsd:element>
    <xsd:element name="Is_Collaboration_Space_Locked" ma:index="29" nillable="true" ma:displayName="Is Collaboration Space Locked" ma:internalName="Is_Collaboration_Space_Locked">
      <xsd:simpleType>
        <xsd:restriction base="dms:Boolean"/>
      </xsd:simpleType>
    </xsd:element>
    <xsd:element name="IsNotebookLocked" ma:index="30" nillable="true" ma:displayName="Is Notebook Locked" ma:internalName="IsNotebookLocked">
      <xsd:simpleType>
        <xsd:restriction base="dms:Boolean"/>
      </xsd:simpleType>
    </xsd:element>
    <xsd:element name="MediaServiceAutoKeyPoints" ma:index="34" nillable="true" ma:displayName="MediaServiceAutoKeyPoints" ma:hidden="true" ma:internalName="MediaServiceAutoKeyPoints" ma:readOnly="true">
      <xsd:simpleType>
        <xsd:restriction base="dms:Note"/>
      </xsd:simpleType>
    </xsd:element>
    <xsd:element name="MediaServiceKeyPoints" ma:index="35" nillable="true" ma:displayName="KeyPoints" ma:internalName="MediaServiceKeyPoints" ma:readOnly="true">
      <xsd:simpleType>
        <xsd:restriction base="dms:Note">
          <xsd:maxLength value="255"/>
        </xsd:restriction>
      </xsd:simpleType>
    </xsd:element>
    <xsd:element name="MediaServiceGenerationTime" ma:index="36" nillable="true" ma:displayName="MediaServiceGenerationTime" ma:hidden="true" ma:internalName="MediaServiceGenerationTime" ma:readOnly="true">
      <xsd:simpleType>
        <xsd:restriction base="dms:Text"/>
      </xsd:simpleType>
    </xsd:element>
    <xsd:element name="MediaServiceEventHashCode" ma:index="37" nillable="true" ma:displayName="MediaServiceEventHashCode" ma:hidden="true" ma:internalName="MediaServiceEventHashCode" ma:readOnly="true">
      <xsd:simpleType>
        <xsd:restriction base="dms:Text"/>
      </xsd:simpleType>
    </xsd:element>
    <xsd:element name="Math_Settings" ma:index="38" nillable="true" ma:displayName="Math Settings" ma:internalName="Math_Settings">
      <xsd:simpleType>
        <xsd:restriction base="dms:Text"/>
      </xsd:simpleType>
    </xsd:element>
    <xsd:element name="Distribution_Groups" ma:index="39" nillable="true" ma:displayName="Distribution Groups" ma:internalName="Distribution_Groups">
      <xsd:simpleType>
        <xsd:restriction base="dms:Note">
          <xsd:maxLength value="255"/>
        </xsd:restriction>
      </xsd:simpleType>
    </xsd:element>
    <xsd:element name="LMS_Mappings" ma:index="40" nillable="true" ma:displayName="LMS Mappings" ma:internalName="LMS_Mappings">
      <xsd:simpleType>
        <xsd:restriction base="dms:Note">
          <xsd:maxLength value="255"/>
        </xsd:restriction>
      </xsd:simpleType>
    </xsd:element>
    <xsd:element name="MediaLengthInSeconds" ma:index="4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f9c4343-36c1-4603-ac15-c0c471c57f41" elementFormDefault="qualified">
    <xsd:import namespace="http://schemas.microsoft.com/office/2006/documentManagement/types"/>
    <xsd:import namespace="http://schemas.microsoft.com/office/infopath/2007/PartnerControls"/>
    <xsd:element name="SharedWithUsers" ma:index="31"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2" nillable="true" ma:displayName="Partagé avec détails" ma:internalName="SharedWithDetails" ma:readOnly="true">
      <xsd:simpleType>
        <xsd:restriction base="dms:Note">
          <xsd:maxLength value="255"/>
        </xsd:restriction>
      </xsd:simpleType>
    </xsd:element>
    <xsd:element name="SharingHintHash" ma:index="33"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AppVersion xmlns="14bb9217-4f98-4bab-b891-423da8c0bf3a" xsi:nil="true"/>
    <Invited_Students xmlns="14bb9217-4f98-4bab-b891-423da8c0bf3a" xsi:nil="true"/>
    <Templates xmlns="14bb9217-4f98-4bab-b891-423da8c0bf3a" xsi:nil="true"/>
    <Math_Settings xmlns="14bb9217-4f98-4bab-b891-423da8c0bf3a" xsi:nil="true"/>
    <Has_Teacher_Only_SectionGroup xmlns="14bb9217-4f98-4bab-b891-423da8c0bf3a" xsi:nil="true"/>
    <FolderType xmlns="14bb9217-4f98-4bab-b891-423da8c0bf3a" xsi:nil="true"/>
    <Owner xmlns="14bb9217-4f98-4bab-b891-423da8c0bf3a">
      <UserInfo>
        <DisplayName/>
        <AccountId xsi:nil="true"/>
        <AccountType/>
      </UserInfo>
    </Owner>
    <Invited_Teachers xmlns="14bb9217-4f98-4bab-b891-423da8c0bf3a" xsi:nil="true"/>
    <LMS_Mappings xmlns="14bb9217-4f98-4bab-b891-423da8c0bf3a" xsi:nil="true"/>
    <DefaultSectionNames xmlns="14bb9217-4f98-4bab-b891-423da8c0bf3a" xsi:nil="true"/>
    <Is_Collaboration_Space_Locked xmlns="14bb9217-4f98-4bab-b891-423da8c0bf3a" xsi:nil="true"/>
    <NotebookType xmlns="14bb9217-4f98-4bab-b891-423da8c0bf3a" xsi:nil="true"/>
    <CultureName xmlns="14bb9217-4f98-4bab-b891-423da8c0bf3a" xsi:nil="true"/>
    <Self_Registration_Enabled xmlns="14bb9217-4f98-4bab-b891-423da8c0bf3a" xsi:nil="true"/>
    <Students xmlns="14bb9217-4f98-4bab-b891-423da8c0bf3a">
      <UserInfo>
        <DisplayName/>
        <AccountId xsi:nil="true"/>
        <AccountType/>
      </UserInfo>
    </Students>
    <Distribution_Groups xmlns="14bb9217-4f98-4bab-b891-423da8c0bf3a" xsi:nil="true"/>
    <TeamsChannelId xmlns="14bb9217-4f98-4bab-b891-423da8c0bf3a" xsi:nil="true"/>
    <IsNotebookLocked xmlns="14bb9217-4f98-4bab-b891-423da8c0bf3a" xsi:nil="true"/>
    <Teachers xmlns="14bb9217-4f98-4bab-b891-423da8c0bf3a">
      <UserInfo>
        <DisplayName/>
        <AccountId xsi:nil="true"/>
        <AccountType/>
      </UserInfo>
    </Teachers>
    <Student_Groups xmlns="14bb9217-4f98-4bab-b891-423da8c0bf3a">
      <UserInfo>
        <DisplayName/>
        <AccountId xsi:nil="true"/>
        <AccountType/>
      </UserInfo>
    </Student_Groups>
  </documentManagement>
</p:properties>
</file>

<file path=customXml/itemProps1.xml><?xml version="1.0" encoding="utf-8"?>
<ds:datastoreItem xmlns:ds="http://schemas.openxmlformats.org/officeDocument/2006/customXml" ds:itemID="{7841AA7B-E4F7-49CB-9616-91797FC818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bb9217-4f98-4bab-b891-423da8c0bf3a"/>
    <ds:schemaRef ds:uri="9f9c4343-36c1-4603-ac15-c0c471c57f4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180D910-A3B9-4D00-A273-0D7FCA5E3C5E}">
  <ds:schemaRefs>
    <ds:schemaRef ds:uri="http://schemas.microsoft.com/sharepoint/v3/contenttype/forms"/>
  </ds:schemaRefs>
</ds:datastoreItem>
</file>

<file path=customXml/itemProps3.xml><?xml version="1.0" encoding="utf-8"?>
<ds:datastoreItem xmlns:ds="http://schemas.openxmlformats.org/officeDocument/2006/customXml" ds:itemID="{8BD1A2C4-67A1-404D-8E9B-5ACD8FB638D7}">
  <ds:schemaRefs>
    <ds:schemaRef ds:uri="http://purl.org/dc/terms/"/>
    <ds:schemaRef ds:uri="http://www.w3.org/XML/1998/namespace"/>
    <ds:schemaRef ds:uri="http://schemas.openxmlformats.org/package/2006/metadata/core-properties"/>
    <ds:schemaRef ds:uri="http://schemas.microsoft.com/office/infopath/2007/PartnerControls"/>
    <ds:schemaRef ds:uri="http://purl.org/dc/elements/1.1/"/>
    <ds:schemaRef ds:uri="http://schemas.microsoft.com/office/2006/documentManagement/types"/>
    <ds:schemaRef ds:uri="14bb9217-4f98-4bab-b891-423da8c0bf3a"/>
    <ds:schemaRef ds:uri="9f9c4343-36c1-4603-ac15-c0c471c57f41"/>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TM04033921[[fn=Damas]]</Template>
  <TotalTime>883</TotalTime>
  <Words>994</Words>
  <Application>Microsoft Macintosh PowerPoint</Application>
  <PresentationFormat>Grand écran</PresentationFormat>
  <Paragraphs>138</Paragraphs>
  <Slides>28</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28</vt:i4>
      </vt:variant>
    </vt:vector>
  </HeadingPairs>
  <TitlesOfParts>
    <vt:vector size="35" baseType="lpstr">
      <vt:lpstr>Arial</vt:lpstr>
      <vt:lpstr>Bookman Old Style</vt:lpstr>
      <vt:lpstr>Calibri</vt:lpstr>
      <vt:lpstr>Cambria Math</vt:lpstr>
      <vt:lpstr>Rockwell</vt:lpstr>
      <vt:lpstr>Segoe UI</vt:lpstr>
      <vt:lpstr>Damask</vt:lpstr>
      <vt:lpstr>Qu’est-ce que l’intelligence artificielle?</vt:lpstr>
      <vt:lpstr>Présentation PowerPoint</vt:lpstr>
      <vt:lpstr>Humain VS Machine</vt:lpstr>
      <vt:lpstr>MiniMax</vt:lpstr>
      <vt:lpstr>Systèmes experts</vt:lpstr>
      <vt:lpstr>Classification d’images</vt:lpstr>
      <vt:lpstr>Présentation PowerPoint</vt:lpstr>
      <vt:lpstr>Présentation PowerPoint</vt:lpstr>
      <vt:lpstr>Format des images</vt:lpstr>
      <vt:lpstr>Comparaison de deux images</vt:lpstr>
      <vt:lpstr>Vidéo #2</vt:lpstr>
      <vt:lpstr>Apprentissage automatique</vt:lpstr>
      <vt:lpstr>Présentation PowerPoint</vt:lpstr>
      <vt:lpstr>Présentation PowerPoint</vt:lpstr>
      <vt:lpstr>Neurone artificiel</vt:lpstr>
      <vt:lpstr>Somme</vt:lpstr>
      <vt:lpstr>Fonction d’activation</vt:lpstr>
      <vt:lpstr>Réseau de neurones artificiels</vt:lpstr>
      <vt:lpstr>Quatre façons d’entraîner un réseau de neurones</vt:lpstr>
      <vt:lpstr>Exemple :  Reconnaissance d’écriture manuscrite</vt:lpstr>
      <vt:lpstr>Présentation PowerPoint</vt:lpstr>
      <vt:lpstr>Exemple :  Reconnaissance d’écriture manuscrite</vt:lpstr>
      <vt:lpstr>Intelligence artificielle</vt:lpstr>
      <vt:lpstr>Réseau de neurones artificiels</vt:lpstr>
      <vt:lpstr>Apprentissage automatique</vt:lpstr>
      <vt:lpstr>Algorithme d’apprentissage</vt:lpstr>
      <vt:lpstr>Reconnaissance d’images</vt:lpstr>
      <vt:lpstr>Biais algorithmique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Émilie Guay</dc:creator>
  <cp:lastModifiedBy>Émilie Guay</cp:lastModifiedBy>
  <cp:revision>33</cp:revision>
  <dcterms:created xsi:type="dcterms:W3CDTF">2021-11-15T20:21:40Z</dcterms:created>
  <dcterms:modified xsi:type="dcterms:W3CDTF">2022-02-28T18:11:48Z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0x010100D48AC71C3C65F74789D22C33190EB0DC</vt:lpwstr>
  </property>
</Properties>
</file>